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1"/>
  </p:notesMasterIdLst>
  <p:sldIdLst>
    <p:sldId id="256" r:id="rId2"/>
    <p:sldId id="257" r:id="rId3"/>
    <p:sldId id="258" r:id="rId4"/>
    <p:sldId id="259" r:id="rId5"/>
    <p:sldId id="260" r:id="rId6"/>
    <p:sldId id="261" r:id="rId7"/>
    <p:sldId id="263" r:id="rId8"/>
    <p:sldId id="265"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6469" autoAdjust="0"/>
  </p:normalViewPr>
  <p:slideViewPr>
    <p:cSldViewPr snapToGrid="0">
      <p:cViewPr varScale="1">
        <p:scale>
          <a:sx n="44" d="100"/>
          <a:sy n="44" d="100"/>
        </p:scale>
        <p:origin x="1662" y="60"/>
      </p:cViewPr>
      <p:guideLst/>
    </p:cSldViewPr>
  </p:slideViewPr>
  <p:outlineViewPr>
    <p:cViewPr>
      <p:scale>
        <a:sx n="33" d="100"/>
        <a:sy n="33" d="100"/>
      </p:scale>
      <p:origin x="0" y="-2472"/>
    </p:cViewPr>
  </p:outlineViewPr>
  <p:notesTextViewPr>
    <p:cViewPr>
      <p:scale>
        <a:sx n="1" d="1"/>
        <a:sy n="1" d="1"/>
      </p:scale>
      <p:origin x="0" y="0"/>
    </p:cViewPr>
  </p:notesTextViewPr>
  <p:notesViewPr>
    <p:cSldViewPr snapToGrid="0">
      <p:cViewPr varScale="1">
        <p:scale>
          <a:sx n="63" d="100"/>
          <a:sy n="63" d="100"/>
        </p:scale>
        <p:origin x="3206"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552D255-443B-49ED-8C21-014D4A046C3C}"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DFEF3DB7-504B-4A81-9E32-0C69D0218F87}">
      <dgm:prSet/>
      <dgm:spPr/>
      <dgm:t>
        <a:bodyPr/>
        <a:lstStyle/>
        <a:p>
          <a:r>
            <a:rPr lang="en-GB"/>
            <a:t>Agenda</a:t>
          </a:r>
          <a:endParaRPr lang="en-US"/>
        </a:p>
      </dgm:t>
    </dgm:pt>
    <dgm:pt modelId="{3ABE0A03-408E-4C8B-8BF3-3509F871010E}" type="parTrans" cxnId="{08622A61-6C36-479C-A9FF-789DBC554514}">
      <dgm:prSet/>
      <dgm:spPr/>
      <dgm:t>
        <a:bodyPr/>
        <a:lstStyle/>
        <a:p>
          <a:endParaRPr lang="en-US"/>
        </a:p>
      </dgm:t>
    </dgm:pt>
    <dgm:pt modelId="{72C1A6DD-001D-4BBD-AD41-B616C6EBAC7B}" type="sibTrans" cxnId="{08622A61-6C36-479C-A9FF-789DBC554514}">
      <dgm:prSet/>
      <dgm:spPr/>
      <dgm:t>
        <a:bodyPr/>
        <a:lstStyle/>
        <a:p>
          <a:endParaRPr lang="en-US"/>
        </a:p>
      </dgm:t>
    </dgm:pt>
    <dgm:pt modelId="{F57D5E3A-E7A1-4B25-9F5B-A5E8CB0D0539}">
      <dgm:prSet/>
      <dgm:spPr/>
      <dgm:t>
        <a:bodyPr/>
        <a:lstStyle/>
        <a:p>
          <a:r>
            <a:rPr lang="en-GB"/>
            <a:t>Introduction to our approach to Maths at Chuckery Primary School. </a:t>
          </a:r>
          <a:endParaRPr lang="en-US"/>
        </a:p>
      </dgm:t>
    </dgm:pt>
    <dgm:pt modelId="{3DC05FF1-7CC2-486D-8976-242D18A64F8B}" type="parTrans" cxnId="{5FAF4867-C505-4A5E-BBF7-151127485DC3}">
      <dgm:prSet/>
      <dgm:spPr/>
      <dgm:t>
        <a:bodyPr/>
        <a:lstStyle/>
        <a:p>
          <a:endParaRPr lang="en-US"/>
        </a:p>
      </dgm:t>
    </dgm:pt>
    <dgm:pt modelId="{034EBDEB-FF9A-4D3D-9E2D-9DFD89E0FDCD}" type="sibTrans" cxnId="{5FAF4867-C505-4A5E-BBF7-151127485DC3}">
      <dgm:prSet/>
      <dgm:spPr/>
      <dgm:t>
        <a:bodyPr/>
        <a:lstStyle/>
        <a:p>
          <a:endParaRPr lang="en-US"/>
        </a:p>
      </dgm:t>
    </dgm:pt>
    <dgm:pt modelId="{A20E62F9-912E-4D9B-A9F3-A9AE43A05574}">
      <dgm:prSet/>
      <dgm:spPr/>
      <dgm:t>
        <a:bodyPr/>
        <a:lstStyle/>
        <a:p>
          <a:r>
            <a:rPr lang="en-GB"/>
            <a:t>Why partnership is so important for our children </a:t>
          </a:r>
          <a:endParaRPr lang="en-US"/>
        </a:p>
      </dgm:t>
    </dgm:pt>
    <dgm:pt modelId="{9F2D4879-9019-44B4-AD2D-ACE0AC424200}" type="parTrans" cxnId="{422CE821-8297-4875-B749-D7D0B409A4A6}">
      <dgm:prSet/>
      <dgm:spPr/>
      <dgm:t>
        <a:bodyPr/>
        <a:lstStyle/>
        <a:p>
          <a:endParaRPr lang="en-US"/>
        </a:p>
      </dgm:t>
    </dgm:pt>
    <dgm:pt modelId="{8C755EA8-802B-42A4-B77E-7041AE5BA0A1}" type="sibTrans" cxnId="{422CE821-8297-4875-B749-D7D0B409A4A6}">
      <dgm:prSet/>
      <dgm:spPr/>
      <dgm:t>
        <a:bodyPr/>
        <a:lstStyle/>
        <a:p>
          <a:endParaRPr lang="en-US"/>
        </a:p>
      </dgm:t>
    </dgm:pt>
    <dgm:pt modelId="{75837217-B5D9-47AA-80CC-61881F62659C}">
      <dgm:prSet/>
      <dgm:spPr/>
      <dgm:t>
        <a:bodyPr/>
        <a:lstStyle/>
        <a:p>
          <a:r>
            <a:rPr lang="en-GB" dirty="0"/>
            <a:t>Sharing our calculation policy to support your Year 5 or Year 6 child at home.</a:t>
          </a:r>
          <a:endParaRPr lang="en-US" dirty="0"/>
        </a:p>
      </dgm:t>
    </dgm:pt>
    <dgm:pt modelId="{DED1B2CF-9B8F-4FFC-A880-124460492429}" type="parTrans" cxnId="{FF1EA70A-297A-4A74-B9E2-6A4BDF3CE713}">
      <dgm:prSet/>
      <dgm:spPr/>
      <dgm:t>
        <a:bodyPr/>
        <a:lstStyle/>
        <a:p>
          <a:endParaRPr lang="en-US"/>
        </a:p>
      </dgm:t>
    </dgm:pt>
    <dgm:pt modelId="{A832E9FB-A5A6-44E3-BB7C-0D1293F5E652}" type="sibTrans" cxnId="{FF1EA70A-297A-4A74-B9E2-6A4BDF3CE713}">
      <dgm:prSet/>
      <dgm:spPr/>
      <dgm:t>
        <a:bodyPr/>
        <a:lstStyle/>
        <a:p>
          <a:endParaRPr lang="en-US"/>
        </a:p>
      </dgm:t>
    </dgm:pt>
    <dgm:pt modelId="{B74A5B5D-E6A9-4C8B-95AB-F21B869A53C4}">
      <dgm:prSet/>
      <dgm:spPr/>
      <dgm:t>
        <a:bodyPr/>
        <a:lstStyle/>
        <a:p>
          <a:r>
            <a:rPr lang="en-GB"/>
            <a:t>Opportunity to work with your child in class. </a:t>
          </a:r>
          <a:endParaRPr lang="en-US"/>
        </a:p>
      </dgm:t>
    </dgm:pt>
    <dgm:pt modelId="{C811E3EE-083A-4096-A0A6-99F8C82A5841}" type="parTrans" cxnId="{541F435C-029F-4A95-ABF9-C85D325A12B8}">
      <dgm:prSet/>
      <dgm:spPr/>
      <dgm:t>
        <a:bodyPr/>
        <a:lstStyle/>
        <a:p>
          <a:endParaRPr lang="en-US"/>
        </a:p>
      </dgm:t>
    </dgm:pt>
    <dgm:pt modelId="{D33B4C8B-4471-4CAC-8488-63E65382A0B1}" type="sibTrans" cxnId="{541F435C-029F-4A95-ABF9-C85D325A12B8}">
      <dgm:prSet/>
      <dgm:spPr/>
      <dgm:t>
        <a:bodyPr/>
        <a:lstStyle/>
        <a:p>
          <a:endParaRPr lang="en-US"/>
        </a:p>
      </dgm:t>
    </dgm:pt>
    <dgm:pt modelId="{08AC02DD-5EFA-4F42-A24C-06A9ABE8C71E}" type="pres">
      <dgm:prSet presAssocID="{7552D255-443B-49ED-8C21-014D4A046C3C}" presName="linear" presStyleCnt="0">
        <dgm:presLayoutVars>
          <dgm:animLvl val="lvl"/>
          <dgm:resizeHandles val="exact"/>
        </dgm:presLayoutVars>
      </dgm:prSet>
      <dgm:spPr/>
    </dgm:pt>
    <dgm:pt modelId="{71C7F97B-CA70-4F67-8D8C-D3452835AD06}" type="pres">
      <dgm:prSet presAssocID="{DFEF3DB7-504B-4A81-9E32-0C69D0218F87}" presName="parentText" presStyleLbl="node1" presStyleIdx="0" presStyleCnt="5">
        <dgm:presLayoutVars>
          <dgm:chMax val="0"/>
          <dgm:bulletEnabled val="1"/>
        </dgm:presLayoutVars>
      </dgm:prSet>
      <dgm:spPr/>
    </dgm:pt>
    <dgm:pt modelId="{15191C36-EE36-4DAA-B897-C920F78534C8}" type="pres">
      <dgm:prSet presAssocID="{72C1A6DD-001D-4BBD-AD41-B616C6EBAC7B}" presName="spacer" presStyleCnt="0"/>
      <dgm:spPr/>
    </dgm:pt>
    <dgm:pt modelId="{D2EBA204-333D-4F15-87E4-4C5B489025BC}" type="pres">
      <dgm:prSet presAssocID="{F57D5E3A-E7A1-4B25-9F5B-A5E8CB0D0539}" presName="parentText" presStyleLbl="node1" presStyleIdx="1" presStyleCnt="5">
        <dgm:presLayoutVars>
          <dgm:chMax val="0"/>
          <dgm:bulletEnabled val="1"/>
        </dgm:presLayoutVars>
      </dgm:prSet>
      <dgm:spPr/>
    </dgm:pt>
    <dgm:pt modelId="{E82612B9-3514-4E33-B881-FCAE09E849F6}" type="pres">
      <dgm:prSet presAssocID="{034EBDEB-FF9A-4D3D-9E2D-9DFD89E0FDCD}" presName="spacer" presStyleCnt="0"/>
      <dgm:spPr/>
    </dgm:pt>
    <dgm:pt modelId="{AAEC687D-F641-4A31-AC25-12787CBBA5BA}" type="pres">
      <dgm:prSet presAssocID="{A20E62F9-912E-4D9B-A9F3-A9AE43A05574}" presName="parentText" presStyleLbl="node1" presStyleIdx="2" presStyleCnt="5">
        <dgm:presLayoutVars>
          <dgm:chMax val="0"/>
          <dgm:bulletEnabled val="1"/>
        </dgm:presLayoutVars>
      </dgm:prSet>
      <dgm:spPr/>
    </dgm:pt>
    <dgm:pt modelId="{50EE721D-D9A7-4F8A-B770-DF1C15EDB3AA}" type="pres">
      <dgm:prSet presAssocID="{8C755EA8-802B-42A4-B77E-7041AE5BA0A1}" presName="spacer" presStyleCnt="0"/>
      <dgm:spPr/>
    </dgm:pt>
    <dgm:pt modelId="{DA7C092A-7B0F-421E-A12E-98918CE19D82}" type="pres">
      <dgm:prSet presAssocID="{75837217-B5D9-47AA-80CC-61881F62659C}" presName="parentText" presStyleLbl="node1" presStyleIdx="3" presStyleCnt="5">
        <dgm:presLayoutVars>
          <dgm:chMax val="0"/>
          <dgm:bulletEnabled val="1"/>
        </dgm:presLayoutVars>
      </dgm:prSet>
      <dgm:spPr/>
    </dgm:pt>
    <dgm:pt modelId="{F8A93226-FDEF-43C8-8BCC-D712D2C5E355}" type="pres">
      <dgm:prSet presAssocID="{A832E9FB-A5A6-44E3-BB7C-0D1293F5E652}" presName="spacer" presStyleCnt="0"/>
      <dgm:spPr/>
    </dgm:pt>
    <dgm:pt modelId="{916E4FDF-A017-4849-AC22-547B398083B2}" type="pres">
      <dgm:prSet presAssocID="{B74A5B5D-E6A9-4C8B-95AB-F21B869A53C4}" presName="parentText" presStyleLbl="node1" presStyleIdx="4" presStyleCnt="5">
        <dgm:presLayoutVars>
          <dgm:chMax val="0"/>
          <dgm:bulletEnabled val="1"/>
        </dgm:presLayoutVars>
      </dgm:prSet>
      <dgm:spPr/>
    </dgm:pt>
  </dgm:ptLst>
  <dgm:cxnLst>
    <dgm:cxn modelId="{FF1EA70A-297A-4A74-B9E2-6A4BDF3CE713}" srcId="{7552D255-443B-49ED-8C21-014D4A046C3C}" destId="{75837217-B5D9-47AA-80CC-61881F62659C}" srcOrd="3" destOrd="0" parTransId="{DED1B2CF-9B8F-4FFC-A880-124460492429}" sibTransId="{A832E9FB-A5A6-44E3-BB7C-0D1293F5E652}"/>
    <dgm:cxn modelId="{5365821D-37BF-462F-9D7C-B05DECBCD88D}" type="presOf" srcId="{7552D255-443B-49ED-8C21-014D4A046C3C}" destId="{08AC02DD-5EFA-4F42-A24C-06A9ABE8C71E}" srcOrd="0" destOrd="0" presId="urn:microsoft.com/office/officeart/2005/8/layout/vList2"/>
    <dgm:cxn modelId="{422CE821-8297-4875-B749-D7D0B409A4A6}" srcId="{7552D255-443B-49ED-8C21-014D4A046C3C}" destId="{A20E62F9-912E-4D9B-A9F3-A9AE43A05574}" srcOrd="2" destOrd="0" parTransId="{9F2D4879-9019-44B4-AD2D-ACE0AC424200}" sibTransId="{8C755EA8-802B-42A4-B77E-7041AE5BA0A1}"/>
    <dgm:cxn modelId="{541F435C-029F-4A95-ABF9-C85D325A12B8}" srcId="{7552D255-443B-49ED-8C21-014D4A046C3C}" destId="{B74A5B5D-E6A9-4C8B-95AB-F21B869A53C4}" srcOrd="4" destOrd="0" parTransId="{C811E3EE-083A-4096-A0A6-99F8C82A5841}" sibTransId="{D33B4C8B-4471-4CAC-8488-63E65382A0B1}"/>
    <dgm:cxn modelId="{08622A61-6C36-479C-A9FF-789DBC554514}" srcId="{7552D255-443B-49ED-8C21-014D4A046C3C}" destId="{DFEF3DB7-504B-4A81-9E32-0C69D0218F87}" srcOrd="0" destOrd="0" parTransId="{3ABE0A03-408E-4C8B-8BF3-3509F871010E}" sibTransId="{72C1A6DD-001D-4BBD-AD41-B616C6EBAC7B}"/>
    <dgm:cxn modelId="{C33AE262-A100-40C9-80AB-A622EB630A07}" type="presOf" srcId="{A20E62F9-912E-4D9B-A9F3-A9AE43A05574}" destId="{AAEC687D-F641-4A31-AC25-12787CBBA5BA}" srcOrd="0" destOrd="0" presId="urn:microsoft.com/office/officeart/2005/8/layout/vList2"/>
    <dgm:cxn modelId="{5FAF4867-C505-4A5E-BBF7-151127485DC3}" srcId="{7552D255-443B-49ED-8C21-014D4A046C3C}" destId="{F57D5E3A-E7A1-4B25-9F5B-A5E8CB0D0539}" srcOrd="1" destOrd="0" parTransId="{3DC05FF1-7CC2-486D-8976-242D18A64F8B}" sibTransId="{034EBDEB-FF9A-4D3D-9E2D-9DFD89E0FDCD}"/>
    <dgm:cxn modelId="{CF39F386-8E41-46E4-90AB-CDECD4081C1D}" type="presOf" srcId="{F57D5E3A-E7A1-4B25-9F5B-A5E8CB0D0539}" destId="{D2EBA204-333D-4F15-87E4-4C5B489025BC}" srcOrd="0" destOrd="0" presId="urn:microsoft.com/office/officeart/2005/8/layout/vList2"/>
    <dgm:cxn modelId="{55650395-B79B-404D-B1EE-FD760CCC3E2A}" type="presOf" srcId="{B74A5B5D-E6A9-4C8B-95AB-F21B869A53C4}" destId="{916E4FDF-A017-4849-AC22-547B398083B2}" srcOrd="0" destOrd="0" presId="urn:microsoft.com/office/officeart/2005/8/layout/vList2"/>
    <dgm:cxn modelId="{B7EDAF9A-27F2-4900-84AA-EBDB9782976C}" type="presOf" srcId="{75837217-B5D9-47AA-80CC-61881F62659C}" destId="{DA7C092A-7B0F-421E-A12E-98918CE19D82}" srcOrd="0" destOrd="0" presId="urn:microsoft.com/office/officeart/2005/8/layout/vList2"/>
    <dgm:cxn modelId="{0B03089E-4DB5-4864-8B58-054D3D9E652B}" type="presOf" srcId="{DFEF3DB7-504B-4A81-9E32-0C69D0218F87}" destId="{71C7F97B-CA70-4F67-8D8C-D3452835AD06}" srcOrd="0" destOrd="0" presId="urn:microsoft.com/office/officeart/2005/8/layout/vList2"/>
    <dgm:cxn modelId="{B2C5F0E8-A472-4F9E-874B-CAEFF6BF6C8F}" type="presParOf" srcId="{08AC02DD-5EFA-4F42-A24C-06A9ABE8C71E}" destId="{71C7F97B-CA70-4F67-8D8C-D3452835AD06}" srcOrd="0" destOrd="0" presId="urn:microsoft.com/office/officeart/2005/8/layout/vList2"/>
    <dgm:cxn modelId="{89C8BA53-BEAF-463E-B9A6-E06047EB2F98}" type="presParOf" srcId="{08AC02DD-5EFA-4F42-A24C-06A9ABE8C71E}" destId="{15191C36-EE36-4DAA-B897-C920F78534C8}" srcOrd="1" destOrd="0" presId="urn:microsoft.com/office/officeart/2005/8/layout/vList2"/>
    <dgm:cxn modelId="{AA2F8AE8-5967-486D-BFA1-2D50755EB6CE}" type="presParOf" srcId="{08AC02DD-5EFA-4F42-A24C-06A9ABE8C71E}" destId="{D2EBA204-333D-4F15-87E4-4C5B489025BC}" srcOrd="2" destOrd="0" presId="urn:microsoft.com/office/officeart/2005/8/layout/vList2"/>
    <dgm:cxn modelId="{FCD4EAF2-C127-4660-9497-91516C151F98}" type="presParOf" srcId="{08AC02DD-5EFA-4F42-A24C-06A9ABE8C71E}" destId="{E82612B9-3514-4E33-B881-FCAE09E849F6}" srcOrd="3" destOrd="0" presId="urn:microsoft.com/office/officeart/2005/8/layout/vList2"/>
    <dgm:cxn modelId="{78D24BF9-C899-473B-B2FD-2E660D9DD8AD}" type="presParOf" srcId="{08AC02DD-5EFA-4F42-A24C-06A9ABE8C71E}" destId="{AAEC687D-F641-4A31-AC25-12787CBBA5BA}" srcOrd="4" destOrd="0" presId="urn:microsoft.com/office/officeart/2005/8/layout/vList2"/>
    <dgm:cxn modelId="{401B45C2-51E4-4888-81BF-5A1F910E76FF}" type="presParOf" srcId="{08AC02DD-5EFA-4F42-A24C-06A9ABE8C71E}" destId="{50EE721D-D9A7-4F8A-B770-DF1C15EDB3AA}" srcOrd="5" destOrd="0" presId="urn:microsoft.com/office/officeart/2005/8/layout/vList2"/>
    <dgm:cxn modelId="{19133BF0-DE80-434B-8937-0480049C743A}" type="presParOf" srcId="{08AC02DD-5EFA-4F42-A24C-06A9ABE8C71E}" destId="{DA7C092A-7B0F-421E-A12E-98918CE19D82}" srcOrd="6" destOrd="0" presId="urn:microsoft.com/office/officeart/2005/8/layout/vList2"/>
    <dgm:cxn modelId="{BB9FAF28-60C5-4794-97F4-A626CE29E51D}" type="presParOf" srcId="{08AC02DD-5EFA-4F42-A24C-06A9ABE8C71E}" destId="{F8A93226-FDEF-43C8-8BCC-D712D2C5E355}" srcOrd="7" destOrd="0" presId="urn:microsoft.com/office/officeart/2005/8/layout/vList2"/>
    <dgm:cxn modelId="{DA478C2E-9BC2-49B7-97E4-84399463B31F}" type="presParOf" srcId="{08AC02DD-5EFA-4F42-A24C-06A9ABE8C71E}" destId="{916E4FDF-A017-4849-AC22-547B398083B2}"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B0B558D-CD8E-42AC-AB02-4EAA5C26DCDC}"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01B0FD21-6746-45C4-A355-C281780299D4}">
      <dgm:prSet/>
      <dgm:spPr/>
      <dgm:t>
        <a:bodyPr/>
        <a:lstStyle/>
        <a:p>
          <a:pPr marL="0" marR="0" lvl="0" indent="0" defTabSz="914400" eaLnBrk="1" fontAlgn="auto" latinLnBrk="0" hangingPunct="1">
            <a:spcBef>
              <a:spcPts val="0"/>
            </a:spcBef>
            <a:spcAft>
              <a:spcPts val="0"/>
            </a:spcAft>
            <a:buClrTx/>
            <a:buSzTx/>
            <a:buFontTx/>
            <a:buNone/>
            <a:tabLst/>
            <a:defRPr/>
          </a:pPr>
          <a:r>
            <a:rPr lang="en-GB" dirty="0"/>
            <a:t>All learning is based on the expectations outlined in the Year three and Year four National Curriculum. </a:t>
          </a:r>
        </a:p>
        <a:p>
          <a:pPr marL="0" marR="0" lvl="0" indent="0" defTabSz="914400" eaLnBrk="1" fontAlgn="auto" latinLnBrk="0" hangingPunct="1">
            <a:spcBef>
              <a:spcPts val="0"/>
            </a:spcBef>
            <a:spcAft>
              <a:spcPts val="0"/>
            </a:spcAft>
            <a:buClrTx/>
            <a:buSzTx/>
            <a:buFontTx/>
            <a:buNone/>
            <a:tabLst/>
            <a:defRPr/>
          </a:pPr>
          <a:r>
            <a:rPr lang="en-GB" dirty="0"/>
            <a:t> </a:t>
          </a:r>
          <a:endParaRPr lang="en-US" dirty="0"/>
        </a:p>
        <a:p>
          <a:pPr marL="0" lvl="0" defTabSz="933450">
            <a:spcBef>
              <a:spcPct val="0"/>
            </a:spcBef>
            <a:spcAft>
              <a:spcPct val="35000"/>
            </a:spcAft>
            <a:buNone/>
          </a:pPr>
          <a:r>
            <a:rPr lang="en-GB" dirty="0"/>
            <a:t>Your Year Five or Year Six child will receive a daily formal session of Mathematics with their class teacher. </a:t>
          </a:r>
        </a:p>
      </dgm:t>
    </dgm:pt>
    <dgm:pt modelId="{0C1939DF-049A-4156-BBE0-CFA732726665}" type="parTrans" cxnId="{7550EB79-0B7B-417A-A3B9-C6445A6D34FE}">
      <dgm:prSet/>
      <dgm:spPr/>
      <dgm:t>
        <a:bodyPr/>
        <a:lstStyle/>
        <a:p>
          <a:endParaRPr lang="en-US"/>
        </a:p>
      </dgm:t>
    </dgm:pt>
    <dgm:pt modelId="{849F0DC8-DA3B-460F-B245-064A3577A24B}" type="sibTrans" cxnId="{7550EB79-0B7B-417A-A3B9-C6445A6D34FE}">
      <dgm:prSet/>
      <dgm:spPr/>
      <dgm:t>
        <a:bodyPr/>
        <a:lstStyle/>
        <a:p>
          <a:endParaRPr lang="en-US"/>
        </a:p>
      </dgm:t>
    </dgm:pt>
    <dgm:pt modelId="{401264AF-5C20-4E2B-9BDA-1F67E9C1AE0E}">
      <dgm:prSet/>
      <dgm:spPr/>
      <dgm:t>
        <a:bodyPr/>
        <a:lstStyle/>
        <a:p>
          <a:r>
            <a:rPr lang="en-GB" dirty="0"/>
            <a:t>During a lesson , your child will develop a deeper understanding of a concept and its application rather than just merely learning a calculation method. </a:t>
          </a:r>
        </a:p>
        <a:p>
          <a:endParaRPr lang="en-GB" dirty="0"/>
        </a:p>
        <a:p>
          <a:r>
            <a:rPr lang="en-GB" dirty="0"/>
            <a:t>We aim for children to develop efficient mental strategies, as well as efficient written approaches to calculations. The children know mental calculation strategies as RAPACODANUMBO strategies</a:t>
          </a:r>
          <a:endParaRPr lang="en-US" dirty="0"/>
        </a:p>
      </dgm:t>
    </dgm:pt>
    <dgm:pt modelId="{D8F11666-3E32-4F66-B815-00E9039C5AAB}" type="parTrans" cxnId="{34FCDD9F-F598-471D-8034-312A48FEAB9E}">
      <dgm:prSet/>
      <dgm:spPr/>
      <dgm:t>
        <a:bodyPr/>
        <a:lstStyle/>
        <a:p>
          <a:endParaRPr lang="en-US"/>
        </a:p>
      </dgm:t>
    </dgm:pt>
    <dgm:pt modelId="{E54A59E6-0E37-4632-B35B-DD1F868D95D0}" type="sibTrans" cxnId="{34FCDD9F-F598-471D-8034-312A48FEAB9E}">
      <dgm:prSet/>
      <dgm:spPr/>
      <dgm:t>
        <a:bodyPr/>
        <a:lstStyle/>
        <a:p>
          <a:endParaRPr lang="en-US"/>
        </a:p>
      </dgm:t>
    </dgm:pt>
    <dgm:pt modelId="{980F52E5-E1C6-4BC4-801C-E0637773BC4B}">
      <dgm:prSet/>
      <dgm:spPr/>
      <dgm:t>
        <a:bodyPr/>
        <a:lstStyle/>
        <a:p>
          <a:r>
            <a:rPr lang="en-GB" dirty="0"/>
            <a:t>Work may focus on new concepts, revisiting methods or developing concepts through reasoning and problem solving. </a:t>
          </a:r>
        </a:p>
        <a:p>
          <a:endParaRPr lang="en-GB" dirty="0"/>
        </a:p>
        <a:p>
          <a:r>
            <a:rPr lang="en-GB" dirty="0"/>
            <a:t>Each pupil will receive feedback in the moment , marking away from the child can lead to misconceptions and future difficulties. </a:t>
          </a:r>
          <a:endParaRPr lang="en-US" dirty="0"/>
        </a:p>
      </dgm:t>
    </dgm:pt>
    <dgm:pt modelId="{36AB98B0-FC65-405B-A373-BA008E10EE5B}" type="parTrans" cxnId="{54C74021-5B3F-429D-BC99-D9E1D746B942}">
      <dgm:prSet/>
      <dgm:spPr/>
      <dgm:t>
        <a:bodyPr/>
        <a:lstStyle/>
        <a:p>
          <a:endParaRPr lang="en-US"/>
        </a:p>
      </dgm:t>
    </dgm:pt>
    <dgm:pt modelId="{54039E19-B698-4E6C-B652-29422D97FAC7}" type="sibTrans" cxnId="{54C74021-5B3F-429D-BC99-D9E1D746B942}">
      <dgm:prSet/>
      <dgm:spPr/>
      <dgm:t>
        <a:bodyPr/>
        <a:lstStyle/>
        <a:p>
          <a:endParaRPr lang="en-US"/>
        </a:p>
      </dgm:t>
    </dgm:pt>
    <dgm:pt modelId="{6B6FA4FC-CDCE-4FF1-9C73-D987C15AA70F}">
      <dgm:prSet/>
      <dgm:spPr/>
      <dgm:t>
        <a:bodyPr/>
        <a:lstStyle/>
        <a:p>
          <a:r>
            <a:rPr lang="en-GB" dirty="0"/>
            <a:t>In your child’s books, teachers will give feedback in green and your child will make corrections in purple pen.</a:t>
          </a:r>
        </a:p>
        <a:p>
          <a:endParaRPr lang="en-GB" dirty="0"/>
        </a:p>
        <a:p>
          <a:r>
            <a:rPr lang="en-GB" dirty="0"/>
            <a:t>  </a:t>
          </a:r>
        </a:p>
        <a:p>
          <a:endParaRPr lang="en-US" dirty="0"/>
        </a:p>
      </dgm:t>
    </dgm:pt>
    <dgm:pt modelId="{FF574AA7-D5B9-4A76-9BD4-B5D466A2229B}" type="parTrans" cxnId="{F843C7C1-2085-4C56-AD2F-8627112D0CE2}">
      <dgm:prSet/>
      <dgm:spPr/>
      <dgm:t>
        <a:bodyPr/>
        <a:lstStyle/>
        <a:p>
          <a:endParaRPr lang="en-US"/>
        </a:p>
      </dgm:t>
    </dgm:pt>
    <dgm:pt modelId="{83E87D6A-5108-440E-A547-347C9D9F2D8A}" type="sibTrans" cxnId="{F843C7C1-2085-4C56-AD2F-8627112D0CE2}">
      <dgm:prSet/>
      <dgm:spPr/>
      <dgm:t>
        <a:bodyPr/>
        <a:lstStyle/>
        <a:p>
          <a:endParaRPr lang="en-US"/>
        </a:p>
      </dgm:t>
    </dgm:pt>
    <dgm:pt modelId="{8C44656B-BB1F-406A-9769-CE5AB84F085B}" type="pres">
      <dgm:prSet presAssocID="{2B0B558D-CD8E-42AC-AB02-4EAA5C26DCDC}" presName="linear" presStyleCnt="0">
        <dgm:presLayoutVars>
          <dgm:animLvl val="lvl"/>
          <dgm:resizeHandles val="exact"/>
        </dgm:presLayoutVars>
      </dgm:prSet>
      <dgm:spPr/>
    </dgm:pt>
    <dgm:pt modelId="{1EC0F1AE-3C89-47E3-804B-2CACB3AF45B4}" type="pres">
      <dgm:prSet presAssocID="{01B0FD21-6746-45C4-A355-C281780299D4}" presName="parentText" presStyleLbl="node1" presStyleIdx="0" presStyleCnt="4">
        <dgm:presLayoutVars>
          <dgm:chMax val="0"/>
          <dgm:bulletEnabled val="1"/>
        </dgm:presLayoutVars>
      </dgm:prSet>
      <dgm:spPr/>
    </dgm:pt>
    <dgm:pt modelId="{F8681284-91D4-4252-8E2D-2AFA39EDEFA8}" type="pres">
      <dgm:prSet presAssocID="{849F0DC8-DA3B-460F-B245-064A3577A24B}" presName="spacer" presStyleCnt="0"/>
      <dgm:spPr/>
    </dgm:pt>
    <dgm:pt modelId="{D0E8DCCB-685A-40E1-9006-DD49B84429E5}" type="pres">
      <dgm:prSet presAssocID="{401264AF-5C20-4E2B-9BDA-1F67E9C1AE0E}" presName="parentText" presStyleLbl="node1" presStyleIdx="1" presStyleCnt="4">
        <dgm:presLayoutVars>
          <dgm:chMax val="0"/>
          <dgm:bulletEnabled val="1"/>
        </dgm:presLayoutVars>
      </dgm:prSet>
      <dgm:spPr/>
    </dgm:pt>
    <dgm:pt modelId="{6FE7DF97-455F-46DC-8182-977532EC6CAC}" type="pres">
      <dgm:prSet presAssocID="{E54A59E6-0E37-4632-B35B-DD1F868D95D0}" presName="spacer" presStyleCnt="0"/>
      <dgm:spPr/>
    </dgm:pt>
    <dgm:pt modelId="{65C6A553-882D-4FB8-917A-96EBEC1F4FC4}" type="pres">
      <dgm:prSet presAssocID="{980F52E5-E1C6-4BC4-801C-E0637773BC4B}" presName="parentText" presStyleLbl="node1" presStyleIdx="2" presStyleCnt="4">
        <dgm:presLayoutVars>
          <dgm:chMax val="0"/>
          <dgm:bulletEnabled val="1"/>
        </dgm:presLayoutVars>
      </dgm:prSet>
      <dgm:spPr/>
    </dgm:pt>
    <dgm:pt modelId="{9F693FFC-3313-4841-B566-E11258D81078}" type="pres">
      <dgm:prSet presAssocID="{54039E19-B698-4E6C-B652-29422D97FAC7}" presName="spacer" presStyleCnt="0"/>
      <dgm:spPr/>
    </dgm:pt>
    <dgm:pt modelId="{B6DB46C0-1963-4DE3-8690-C10E7882840D}" type="pres">
      <dgm:prSet presAssocID="{6B6FA4FC-CDCE-4FF1-9C73-D987C15AA70F}" presName="parentText" presStyleLbl="node1" presStyleIdx="3" presStyleCnt="4">
        <dgm:presLayoutVars>
          <dgm:chMax val="0"/>
          <dgm:bulletEnabled val="1"/>
        </dgm:presLayoutVars>
      </dgm:prSet>
      <dgm:spPr/>
    </dgm:pt>
  </dgm:ptLst>
  <dgm:cxnLst>
    <dgm:cxn modelId="{4BBCD302-2DF1-4D65-9BDD-56998B2BED48}" type="presOf" srcId="{980F52E5-E1C6-4BC4-801C-E0637773BC4B}" destId="{65C6A553-882D-4FB8-917A-96EBEC1F4FC4}" srcOrd="0" destOrd="0" presId="urn:microsoft.com/office/officeart/2005/8/layout/vList2"/>
    <dgm:cxn modelId="{8CF62307-E48D-4D8B-9DAF-CAFB6EEFAFBE}" type="presOf" srcId="{2B0B558D-CD8E-42AC-AB02-4EAA5C26DCDC}" destId="{8C44656B-BB1F-406A-9769-CE5AB84F085B}" srcOrd="0" destOrd="0" presId="urn:microsoft.com/office/officeart/2005/8/layout/vList2"/>
    <dgm:cxn modelId="{54C74021-5B3F-429D-BC99-D9E1D746B942}" srcId="{2B0B558D-CD8E-42AC-AB02-4EAA5C26DCDC}" destId="{980F52E5-E1C6-4BC4-801C-E0637773BC4B}" srcOrd="2" destOrd="0" parTransId="{36AB98B0-FC65-405B-A373-BA008E10EE5B}" sibTransId="{54039E19-B698-4E6C-B652-29422D97FAC7}"/>
    <dgm:cxn modelId="{7D6B8D6B-DDF7-4194-8C3C-FF8B9F41C1CE}" type="presOf" srcId="{401264AF-5C20-4E2B-9BDA-1F67E9C1AE0E}" destId="{D0E8DCCB-685A-40E1-9006-DD49B84429E5}" srcOrd="0" destOrd="0" presId="urn:microsoft.com/office/officeart/2005/8/layout/vList2"/>
    <dgm:cxn modelId="{7550EB79-0B7B-417A-A3B9-C6445A6D34FE}" srcId="{2B0B558D-CD8E-42AC-AB02-4EAA5C26DCDC}" destId="{01B0FD21-6746-45C4-A355-C281780299D4}" srcOrd="0" destOrd="0" parTransId="{0C1939DF-049A-4156-BBE0-CFA732726665}" sibTransId="{849F0DC8-DA3B-460F-B245-064A3577A24B}"/>
    <dgm:cxn modelId="{A700D77D-54D0-4BD7-988D-042860737BB1}" type="presOf" srcId="{01B0FD21-6746-45C4-A355-C281780299D4}" destId="{1EC0F1AE-3C89-47E3-804B-2CACB3AF45B4}" srcOrd="0" destOrd="0" presId="urn:microsoft.com/office/officeart/2005/8/layout/vList2"/>
    <dgm:cxn modelId="{34FCDD9F-F598-471D-8034-312A48FEAB9E}" srcId="{2B0B558D-CD8E-42AC-AB02-4EAA5C26DCDC}" destId="{401264AF-5C20-4E2B-9BDA-1F67E9C1AE0E}" srcOrd="1" destOrd="0" parTransId="{D8F11666-3E32-4F66-B815-00E9039C5AAB}" sibTransId="{E54A59E6-0E37-4632-B35B-DD1F868D95D0}"/>
    <dgm:cxn modelId="{58E87CA9-5804-4236-AFD1-36C34F7CD262}" type="presOf" srcId="{6B6FA4FC-CDCE-4FF1-9C73-D987C15AA70F}" destId="{B6DB46C0-1963-4DE3-8690-C10E7882840D}" srcOrd="0" destOrd="0" presId="urn:microsoft.com/office/officeart/2005/8/layout/vList2"/>
    <dgm:cxn modelId="{F843C7C1-2085-4C56-AD2F-8627112D0CE2}" srcId="{2B0B558D-CD8E-42AC-AB02-4EAA5C26DCDC}" destId="{6B6FA4FC-CDCE-4FF1-9C73-D987C15AA70F}" srcOrd="3" destOrd="0" parTransId="{FF574AA7-D5B9-4A76-9BD4-B5D466A2229B}" sibTransId="{83E87D6A-5108-440E-A547-347C9D9F2D8A}"/>
    <dgm:cxn modelId="{F5B88841-40FE-4C2F-918F-1FD9C3D06C7F}" type="presParOf" srcId="{8C44656B-BB1F-406A-9769-CE5AB84F085B}" destId="{1EC0F1AE-3C89-47E3-804B-2CACB3AF45B4}" srcOrd="0" destOrd="0" presId="urn:microsoft.com/office/officeart/2005/8/layout/vList2"/>
    <dgm:cxn modelId="{CFDDC72B-D6E6-415C-AE77-7FB5FDC1DC22}" type="presParOf" srcId="{8C44656B-BB1F-406A-9769-CE5AB84F085B}" destId="{F8681284-91D4-4252-8E2D-2AFA39EDEFA8}" srcOrd="1" destOrd="0" presId="urn:microsoft.com/office/officeart/2005/8/layout/vList2"/>
    <dgm:cxn modelId="{0656273B-1155-4254-AB9B-37668D6D1BC4}" type="presParOf" srcId="{8C44656B-BB1F-406A-9769-CE5AB84F085B}" destId="{D0E8DCCB-685A-40E1-9006-DD49B84429E5}" srcOrd="2" destOrd="0" presId="urn:microsoft.com/office/officeart/2005/8/layout/vList2"/>
    <dgm:cxn modelId="{7F8A871B-7F75-4CB3-A2F9-E8F351D2FF87}" type="presParOf" srcId="{8C44656B-BB1F-406A-9769-CE5AB84F085B}" destId="{6FE7DF97-455F-46DC-8182-977532EC6CAC}" srcOrd="3" destOrd="0" presId="urn:microsoft.com/office/officeart/2005/8/layout/vList2"/>
    <dgm:cxn modelId="{36AB0244-2CD9-44F2-AD52-2F846BF49A0E}" type="presParOf" srcId="{8C44656B-BB1F-406A-9769-CE5AB84F085B}" destId="{65C6A553-882D-4FB8-917A-96EBEC1F4FC4}" srcOrd="4" destOrd="0" presId="urn:microsoft.com/office/officeart/2005/8/layout/vList2"/>
    <dgm:cxn modelId="{C4F21AD7-0DDB-4B32-ABE8-B30A72F805CD}" type="presParOf" srcId="{8C44656B-BB1F-406A-9769-CE5AB84F085B}" destId="{9F693FFC-3313-4841-B566-E11258D81078}" srcOrd="5" destOrd="0" presId="urn:microsoft.com/office/officeart/2005/8/layout/vList2"/>
    <dgm:cxn modelId="{9DFFEA2D-042F-4F69-A290-472B1F49BC7A}" type="presParOf" srcId="{8C44656B-BB1F-406A-9769-CE5AB84F085B}" destId="{B6DB46C0-1963-4DE3-8690-C10E7882840D}"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C8CAA5F-6663-4A9E-9341-4257FA96A13F}"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BE66A031-6555-42EE-8CD1-A4A133E79FF5}">
      <dgm:prSet/>
      <dgm:spPr/>
      <dgm:t>
        <a:bodyPr/>
        <a:lstStyle/>
        <a:p>
          <a:r>
            <a:rPr lang="en-GB" dirty="0"/>
            <a:t>Children often mirror their parents views and opinions about Mathematics – this means that if parents appear not to be confident at Maths , their child will also exhibit similar behaviour. Please appear confident when talking about Maths, even if you’re not. This will help your child feel confident in their approach too.</a:t>
          </a:r>
          <a:endParaRPr lang="en-US" dirty="0"/>
        </a:p>
      </dgm:t>
    </dgm:pt>
    <dgm:pt modelId="{C8C025DA-6CDB-479E-A180-1D32E2069CFD}" type="parTrans" cxnId="{AB2B2F97-11EB-49F3-808E-680D1E3CD83D}">
      <dgm:prSet/>
      <dgm:spPr/>
      <dgm:t>
        <a:bodyPr/>
        <a:lstStyle/>
        <a:p>
          <a:endParaRPr lang="en-US"/>
        </a:p>
      </dgm:t>
    </dgm:pt>
    <dgm:pt modelId="{149A5CD9-8D58-45B9-919C-C3F837B35A32}" type="sibTrans" cxnId="{AB2B2F97-11EB-49F3-808E-680D1E3CD83D}">
      <dgm:prSet/>
      <dgm:spPr/>
      <dgm:t>
        <a:bodyPr/>
        <a:lstStyle/>
        <a:p>
          <a:endParaRPr lang="en-US"/>
        </a:p>
      </dgm:t>
    </dgm:pt>
    <dgm:pt modelId="{796BFA3E-23CA-4392-B0D1-78C1DDAFC78B}">
      <dgm:prSet/>
      <dgm:spPr/>
      <dgm:t>
        <a:bodyPr/>
        <a:lstStyle/>
        <a:p>
          <a:r>
            <a:rPr lang="en-GB"/>
            <a:t>At Chuckery we believe in the power of YET . Developing a growth mindset is important in developing the children’s confidence. Mistakes are seen as positive learning opportunities and we never talk about making errors as a ‘bad thing’ merely that we haven’t mastered the approach yet .  </a:t>
          </a:r>
          <a:endParaRPr lang="en-US"/>
        </a:p>
      </dgm:t>
    </dgm:pt>
    <dgm:pt modelId="{C49F095A-39F0-4416-98D9-8622F81A7095}" type="parTrans" cxnId="{DB91EFA5-1F89-49F0-A93D-D068409BDD68}">
      <dgm:prSet/>
      <dgm:spPr/>
      <dgm:t>
        <a:bodyPr/>
        <a:lstStyle/>
        <a:p>
          <a:endParaRPr lang="en-US"/>
        </a:p>
      </dgm:t>
    </dgm:pt>
    <dgm:pt modelId="{C645860C-9636-468C-B58F-F639507EDCC4}" type="sibTrans" cxnId="{DB91EFA5-1F89-49F0-A93D-D068409BDD68}">
      <dgm:prSet/>
      <dgm:spPr/>
      <dgm:t>
        <a:bodyPr/>
        <a:lstStyle/>
        <a:p>
          <a:endParaRPr lang="en-US"/>
        </a:p>
      </dgm:t>
    </dgm:pt>
    <dgm:pt modelId="{F1C3D27C-479D-490E-B557-1121BF5A0A23}">
      <dgm:prSet/>
      <dgm:spPr/>
      <dgm:t>
        <a:bodyPr/>
        <a:lstStyle/>
        <a:p>
          <a:r>
            <a:rPr lang="en-GB"/>
            <a:t>When parents work with school and adopt the same approach to understanding it means that children have a consistent approach to learning and avoid unnecessary confusion. </a:t>
          </a:r>
          <a:endParaRPr lang="en-US"/>
        </a:p>
      </dgm:t>
    </dgm:pt>
    <dgm:pt modelId="{AF0D58E1-7F36-4B45-87D0-8AEB0FCDC8BD}" type="parTrans" cxnId="{3626E520-6168-436D-9D7A-60EF70ECC4A8}">
      <dgm:prSet/>
      <dgm:spPr/>
      <dgm:t>
        <a:bodyPr/>
        <a:lstStyle/>
        <a:p>
          <a:endParaRPr lang="en-US"/>
        </a:p>
      </dgm:t>
    </dgm:pt>
    <dgm:pt modelId="{07F427D4-941E-45E1-B4F4-9AC2B03E8FB4}" type="sibTrans" cxnId="{3626E520-6168-436D-9D7A-60EF70ECC4A8}">
      <dgm:prSet/>
      <dgm:spPr/>
      <dgm:t>
        <a:bodyPr/>
        <a:lstStyle/>
        <a:p>
          <a:endParaRPr lang="en-US"/>
        </a:p>
      </dgm:t>
    </dgm:pt>
    <dgm:pt modelId="{1DF4B73E-6F26-4D4A-89BB-E1579B02FAB9}" type="pres">
      <dgm:prSet presAssocID="{0C8CAA5F-6663-4A9E-9341-4257FA96A13F}" presName="root" presStyleCnt="0">
        <dgm:presLayoutVars>
          <dgm:dir/>
          <dgm:resizeHandles val="exact"/>
        </dgm:presLayoutVars>
      </dgm:prSet>
      <dgm:spPr/>
    </dgm:pt>
    <dgm:pt modelId="{3F36EC98-A5ED-43D0-BD69-AA8EE213213C}" type="pres">
      <dgm:prSet presAssocID="{BE66A031-6555-42EE-8CD1-A4A133E79FF5}" presName="compNode" presStyleCnt="0"/>
      <dgm:spPr/>
    </dgm:pt>
    <dgm:pt modelId="{8BDD01C4-7409-4F16-99C5-CD3B6EFBC362}" type="pres">
      <dgm:prSet presAssocID="{BE66A031-6555-42EE-8CD1-A4A133E79FF5}" presName="bgRect" presStyleLbl="bgShp" presStyleIdx="0" presStyleCnt="3"/>
      <dgm:spPr/>
    </dgm:pt>
    <dgm:pt modelId="{AD38263C-358C-4414-B30F-DF131EFD73F4}" type="pres">
      <dgm:prSet presAssocID="{BE66A031-6555-42EE-8CD1-A4A133E79FF5}"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arent and Child"/>
        </a:ext>
      </dgm:extLst>
    </dgm:pt>
    <dgm:pt modelId="{69F448AF-CCD3-4A2B-87E8-AFE972AE787C}" type="pres">
      <dgm:prSet presAssocID="{BE66A031-6555-42EE-8CD1-A4A133E79FF5}" presName="spaceRect" presStyleCnt="0"/>
      <dgm:spPr/>
    </dgm:pt>
    <dgm:pt modelId="{B30CA033-58D8-4181-BFDF-3AE5B331F429}" type="pres">
      <dgm:prSet presAssocID="{BE66A031-6555-42EE-8CD1-A4A133E79FF5}" presName="parTx" presStyleLbl="revTx" presStyleIdx="0" presStyleCnt="3">
        <dgm:presLayoutVars>
          <dgm:chMax val="0"/>
          <dgm:chPref val="0"/>
        </dgm:presLayoutVars>
      </dgm:prSet>
      <dgm:spPr/>
    </dgm:pt>
    <dgm:pt modelId="{1DB63352-6646-46F0-A3AB-F708AC479803}" type="pres">
      <dgm:prSet presAssocID="{149A5CD9-8D58-45B9-919C-C3F837B35A32}" presName="sibTrans" presStyleCnt="0"/>
      <dgm:spPr/>
    </dgm:pt>
    <dgm:pt modelId="{8E7DBF56-5304-4953-97D4-D88AF3FCC69E}" type="pres">
      <dgm:prSet presAssocID="{796BFA3E-23CA-4392-B0D1-78C1DDAFC78B}" presName="compNode" presStyleCnt="0"/>
      <dgm:spPr/>
    </dgm:pt>
    <dgm:pt modelId="{0BD14CF4-A406-4A6D-93F4-0DD28CFAE8F8}" type="pres">
      <dgm:prSet presAssocID="{796BFA3E-23CA-4392-B0D1-78C1DDAFC78B}" presName="bgRect" presStyleLbl="bgShp" presStyleIdx="1" presStyleCnt="3"/>
      <dgm:spPr/>
    </dgm:pt>
    <dgm:pt modelId="{E030BCC7-9468-4B54-9EF5-5D0572D856D4}" type="pres">
      <dgm:prSet presAssocID="{796BFA3E-23CA-4392-B0D1-78C1DDAFC78B}"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ad with Gears"/>
        </a:ext>
      </dgm:extLst>
    </dgm:pt>
    <dgm:pt modelId="{E83281E7-A2E9-4041-996D-B1F8ABE0B9F9}" type="pres">
      <dgm:prSet presAssocID="{796BFA3E-23CA-4392-B0D1-78C1DDAFC78B}" presName="spaceRect" presStyleCnt="0"/>
      <dgm:spPr/>
    </dgm:pt>
    <dgm:pt modelId="{306B15DE-283E-4056-8B99-7BA0DFB8C3E1}" type="pres">
      <dgm:prSet presAssocID="{796BFA3E-23CA-4392-B0D1-78C1DDAFC78B}" presName="parTx" presStyleLbl="revTx" presStyleIdx="1" presStyleCnt="3">
        <dgm:presLayoutVars>
          <dgm:chMax val="0"/>
          <dgm:chPref val="0"/>
        </dgm:presLayoutVars>
      </dgm:prSet>
      <dgm:spPr/>
    </dgm:pt>
    <dgm:pt modelId="{66605A72-5720-4BEF-B48A-D0250D865B02}" type="pres">
      <dgm:prSet presAssocID="{C645860C-9636-468C-B58F-F639507EDCC4}" presName="sibTrans" presStyleCnt="0"/>
      <dgm:spPr/>
    </dgm:pt>
    <dgm:pt modelId="{1523745E-5423-4214-B840-9852AEB0FBA9}" type="pres">
      <dgm:prSet presAssocID="{F1C3D27C-479D-490E-B557-1121BF5A0A23}" presName="compNode" presStyleCnt="0"/>
      <dgm:spPr/>
    </dgm:pt>
    <dgm:pt modelId="{FA5012C6-40F6-4ABA-9BC3-34FFE037FA5A}" type="pres">
      <dgm:prSet presAssocID="{F1C3D27C-479D-490E-B557-1121BF5A0A23}" presName="bgRect" presStyleLbl="bgShp" presStyleIdx="2" presStyleCnt="3"/>
      <dgm:spPr/>
    </dgm:pt>
    <dgm:pt modelId="{CDAAE5BC-7745-41EE-9A40-6C5128182A68}" type="pres">
      <dgm:prSet presAssocID="{F1C3D27C-479D-490E-B557-1121BF5A0A23}"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lassroom"/>
        </a:ext>
      </dgm:extLst>
    </dgm:pt>
    <dgm:pt modelId="{FE9086BC-D048-4B68-9062-0536F7F5C069}" type="pres">
      <dgm:prSet presAssocID="{F1C3D27C-479D-490E-B557-1121BF5A0A23}" presName="spaceRect" presStyleCnt="0"/>
      <dgm:spPr/>
    </dgm:pt>
    <dgm:pt modelId="{4708E6F4-99C1-44EF-AA6B-C5C6CF92892C}" type="pres">
      <dgm:prSet presAssocID="{F1C3D27C-479D-490E-B557-1121BF5A0A23}" presName="parTx" presStyleLbl="revTx" presStyleIdx="2" presStyleCnt="3">
        <dgm:presLayoutVars>
          <dgm:chMax val="0"/>
          <dgm:chPref val="0"/>
        </dgm:presLayoutVars>
      </dgm:prSet>
      <dgm:spPr/>
    </dgm:pt>
  </dgm:ptLst>
  <dgm:cxnLst>
    <dgm:cxn modelId="{B93E8402-1975-45DF-8AFC-23D945DBC9F8}" type="presOf" srcId="{0C8CAA5F-6663-4A9E-9341-4257FA96A13F}" destId="{1DF4B73E-6F26-4D4A-89BB-E1579B02FAB9}" srcOrd="0" destOrd="0" presId="urn:microsoft.com/office/officeart/2018/2/layout/IconVerticalSolidList"/>
    <dgm:cxn modelId="{3626E520-6168-436D-9D7A-60EF70ECC4A8}" srcId="{0C8CAA5F-6663-4A9E-9341-4257FA96A13F}" destId="{F1C3D27C-479D-490E-B557-1121BF5A0A23}" srcOrd="2" destOrd="0" parTransId="{AF0D58E1-7F36-4B45-87D0-8AEB0FCDC8BD}" sibTransId="{07F427D4-941E-45E1-B4F4-9AC2B03E8FB4}"/>
    <dgm:cxn modelId="{6203AC31-A191-4A20-B8E7-7CE1E35A02D5}" type="presOf" srcId="{796BFA3E-23CA-4392-B0D1-78C1DDAFC78B}" destId="{306B15DE-283E-4056-8B99-7BA0DFB8C3E1}" srcOrd="0" destOrd="0" presId="urn:microsoft.com/office/officeart/2018/2/layout/IconVerticalSolidList"/>
    <dgm:cxn modelId="{173BEB3C-4A1E-4435-BF2C-31099C080D3A}" type="presOf" srcId="{F1C3D27C-479D-490E-B557-1121BF5A0A23}" destId="{4708E6F4-99C1-44EF-AA6B-C5C6CF92892C}" srcOrd="0" destOrd="0" presId="urn:microsoft.com/office/officeart/2018/2/layout/IconVerticalSolidList"/>
    <dgm:cxn modelId="{5E06E870-E633-4738-A113-BA5D6C2D14A8}" type="presOf" srcId="{BE66A031-6555-42EE-8CD1-A4A133E79FF5}" destId="{B30CA033-58D8-4181-BFDF-3AE5B331F429}" srcOrd="0" destOrd="0" presId="urn:microsoft.com/office/officeart/2018/2/layout/IconVerticalSolidList"/>
    <dgm:cxn modelId="{AB2B2F97-11EB-49F3-808E-680D1E3CD83D}" srcId="{0C8CAA5F-6663-4A9E-9341-4257FA96A13F}" destId="{BE66A031-6555-42EE-8CD1-A4A133E79FF5}" srcOrd="0" destOrd="0" parTransId="{C8C025DA-6CDB-479E-A180-1D32E2069CFD}" sibTransId="{149A5CD9-8D58-45B9-919C-C3F837B35A32}"/>
    <dgm:cxn modelId="{DB91EFA5-1F89-49F0-A93D-D068409BDD68}" srcId="{0C8CAA5F-6663-4A9E-9341-4257FA96A13F}" destId="{796BFA3E-23CA-4392-B0D1-78C1DDAFC78B}" srcOrd="1" destOrd="0" parTransId="{C49F095A-39F0-4416-98D9-8622F81A7095}" sibTransId="{C645860C-9636-468C-B58F-F639507EDCC4}"/>
    <dgm:cxn modelId="{006B5081-4A7A-420C-A397-C129F8AE0866}" type="presParOf" srcId="{1DF4B73E-6F26-4D4A-89BB-E1579B02FAB9}" destId="{3F36EC98-A5ED-43D0-BD69-AA8EE213213C}" srcOrd="0" destOrd="0" presId="urn:microsoft.com/office/officeart/2018/2/layout/IconVerticalSolidList"/>
    <dgm:cxn modelId="{B503384E-6602-4464-AA8A-DD9CADFC630F}" type="presParOf" srcId="{3F36EC98-A5ED-43D0-BD69-AA8EE213213C}" destId="{8BDD01C4-7409-4F16-99C5-CD3B6EFBC362}" srcOrd="0" destOrd="0" presId="urn:microsoft.com/office/officeart/2018/2/layout/IconVerticalSolidList"/>
    <dgm:cxn modelId="{68405F7D-E281-4313-888E-98782BAF7FD7}" type="presParOf" srcId="{3F36EC98-A5ED-43D0-BD69-AA8EE213213C}" destId="{AD38263C-358C-4414-B30F-DF131EFD73F4}" srcOrd="1" destOrd="0" presId="urn:microsoft.com/office/officeart/2018/2/layout/IconVerticalSolidList"/>
    <dgm:cxn modelId="{59139267-67DA-4BDA-9842-66A9570F81AA}" type="presParOf" srcId="{3F36EC98-A5ED-43D0-BD69-AA8EE213213C}" destId="{69F448AF-CCD3-4A2B-87E8-AFE972AE787C}" srcOrd="2" destOrd="0" presId="urn:microsoft.com/office/officeart/2018/2/layout/IconVerticalSolidList"/>
    <dgm:cxn modelId="{CE9631B4-0D29-4CCE-A09A-805AEDC01905}" type="presParOf" srcId="{3F36EC98-A5ED-43D0-BD69-AA8EE213213C}" destId="{B30CA033-58D8-4181-BFDF-3AE5B331F429}" srcOrd="3" destOrd="0" presId="urn:microsoft.com/office/officeart/2018/2/layout/IconVerticalSolidList"/>
    <dgm:cxn modelId="{887BE756-2B43-4614-A33E-C27C76728FD8}" type="presParOf" srcId="{1DF4B73E-6F26-4D4A-89BB-E1579B02FAB9}" destId="{1DB63352-6646-46F0-A3AB-F708AC479803}" srcOrd="1" destOrd="0" presId="urn:microsoft.com/office/officeart/2018/2/layout/IconVerticalSolidList"/>
    <dgm:cxn modelId="{3AA35921-63FA-4525-B046-186DF295A02B}" type="presParOf" srcId="{1DF4B73E-6F26-4D4A-89BB-E1579B02FAB9}" destId="{8E7DBF56-5304-4953-97D4-D88AF3FCC69E}" srcOrd="2" destOrd="0" presId="urn:microsoft.com/office/officeart/2018/2/layout/IconVerticalSolidList"/>
    <dgm:cxn modelId="{231F8F50-5BD4-4F24-BC75-2DB10A66A229}" type="presParOf" srcId="{8E7DBF56-5304-4953-97D4-D88AF3FCC69E}" destId="{0BD14CF4-A406-4A6D-93F4-0DD28CFAE8F8}" srcOrd="0" destOrd="0" presId="urn:microsoft.com/office/officeart/2018/2/layout/IconVerticalSolidList"/>
    <dgm:cxn modelId="{83A05BC4-D06F-400A-A0DB-6221F136554D}" type="presParOf" srcId="{8E7DBF56-5304-4953-97D4-D88AF3FCC69E}" destId="{E030BCC7-9468-4B54-9EF5-5D0572D856D4}" srcOrd="1" destOrd="0" presId="urn:microsoft.com/office/officeart/2018/2/layout/IconVerticalSolidList"/>
    <dgm:cxn modelId="{56B0AAEE-31D1-41DA-8645-7C8A243BD61A}" type="presParOf" srcId="{8E7DBF56-5304-4953-97D4-D88AF3FCC69E}" destId="{E83281E7-A2E9-4041-996D-B1F8ABE0B9F9}" srcOrd="2" destOrd="0" presId="urn:microsoft.com/office/officeart/2018/2/layout/IconVerticalSolidList"/>
    <dgm:cxn modelId="{AFA53AD1-0176-4DB0-A88C-3F9B4AB9D6E2}" type="presParOf" srcId="{8E7DBF56-5304-4953-97D4-D88AF3FCC69E}" destId="{306B15DE-283E-4056-8B99-7BA0DFB8C3E1}" srcOrd="3" destOrd="0" presId="urn:microsoft.com/office/officeart/2018/2/layout/IconVerticalSolidList"/>
    <dgm:cxn modelId="{E54078EC-1A31-44C7-9CE9-080BCDA0D352}" type="presParOf" srcId="{1DF4B73E-6F26-4D4A-89BB-E1579B02FAB9}" destId="{66605A72-5720-4BEF-B48A-D0250D865B02}" srcOrd="3" destOrd="0" presId="urn:microsoft.com/office/officeart/2018/2/layout/IconVerticalSolidList"/>
    <dgm:cxn modelId="{16434398-4B05-4F14-A930-30E74F124602}" type="presParOf" srcId="{1DF4B73E-6F26-4D4A-89BB-E1579B02FAB9}" destId="{1523745E-5423-4214-B840-9852AEB0FBA9}" srcOrd="4" destOrd="0" presId="urn:microsoft.com/office/officeart/2018/2/layout/IconVerticalSolidList"/>
    <dgm:cxn modelId="{9FBD55DD-D841-431C-89E8-782B111DEBD8}" type="presParOf" srcId="{1523745E-5423-4214-B840-9852AEB0FBA9}" destId="{FA5012C6-40F6-4ABA-9BC3-34FFE037FA5A}" srcOrd="0" destOrd="0" presId="urn:microsoft.com/office/officeart/2018/2/layout/IconVerticalSolidList"/>
    <dgm:cxn modelId="{90F032F7-6FB0-44F9-AED4-9B0ED76A3A67}" type="presParOf" srcId="{1523745E-5423-4214-B840-9852AEB0FBA9}" destId="{CDAAE5BC-7745-41EE-9A40-6C5128182A68}" srcOrd="1" destOrd="0" presId="urn:microsoft.com/office/officeart/2018/2/layout/IconVerticalSolidList"/>
    <dgm:cxn modelId="{1AA697C4-FF80-4031-A047-C448BC197FBD}" type="presParOf" srcId="{1523745E-5423-4214-B840-9852AEB0FBA9}" destId="{FE9086BC-D048-4B68-9062-0536F7F5C069}" srcOrd="2" destOrd="0" presId="urn:microsoft.com/office/officeart/2018/2/layout/IconVerticalSolidList"/>
    <dgm:cxn modelId="{4537E262-42D3-4D78-9109-9FA7BEBBD56F}" type="presParOf" srcId="{1523745E-5423-4214-B840-9852AEB0FBA9}" destId="{4708E6F4-99C1-44EF-AA6B-C5C6CF92892C}"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4649683-6662-4146-ABBA-BD57FAFDB011}"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1C50F459-6396-407F-BE0C-AAA7C39A6F63}">
      <dgm:prSet/>
      <dgm:spPr/>
      <dgm:t>
        <a:bodyPr/>
        <a:lstStyle/>
        <a:p>
          <a:r>
            <a:rPr lang="en-GB"/>
            <a:t>We approve of the key ideas suggested by curriculum designers to support children in school </a:t>
          </a:r>
          <a:endParaRPr lang="en-US"/>
        </a:p>
      </dgm:t>
    </dgm:pt>
    <dgm:pt modelId="{06FFB687-2683-4861-9B46-8307AD949372}" type="parTrans" cxnId="{2A75CCA3-CBBD-4A76-BAC1-2A74A262BF7C}">
      <dgm:prSet/>
      <dgm:spPr/>
      <dgm:t>
        <a:bodyPr/>
        <a:lstStyle/>
        <a:p>
          <a:endParaRPr lang="en-US"/>
        </a:p>
      </dgm:t>
    </dgm:pt>
    <dgm:pt modelId="{31B756F1-0A8B-4E22-8FD2-51AE1BE416B7}" type="sibTrans" cxnId="{2A75CCA3-CBBD-4A76-BAC1-2A74A262BF7C}">
      <dgm:prSet/>
      <dgm:spPr/>
      <dgm:t>
        <a:bodyPr/>
        <a:lstStyle/>
        <a:p>
          <a:endParaRPr lang="en-US"/>
        </a:p>
      </dgm:t>
    </dgm:pt>
    <dgm:pt modelId="{2022FB76-9C7D-4609-9D5B-7B283CC7A6B0}">
      <dgm:prSet/>
      <dgm:spPr/>
      <dgm:t>
        <a:bodyPr/>
        <a:lstStyle/>
        <a:p>
          <a:r>
            <a:rPr lang="en-GB"/>
            <a:t>The first is the development of declarative facts . These are things children simply need to know and in years 5 and 6, this includes applying our number bonds ,times tables and associated division facts to 12x12 as well as formula needed to calculate problems.</a:t>
          </a:r>
          <a:endParaRPr lang="en-US"/>
        </a:p>
      </dgm:t>
    </dgm:pt>
    <dgm:pt modelId="{56140FED-FFCF-4334-BCD7-377172A6A860}" type="parTrans" cxnId="{E32B4325-5266-4B3E-9C54-F0DB0A507847}">
      <dgm:prSet/>
      <dgm:spPr/>
      <dgm:t>
        <a:bodyPr/>
        <a:lstStyle/>
        <a:p>
          <a:endParaRPr lang="en-US"/>
        </a:p>
      </dgm:t>
    </dgm:pt>
    <dgm:pt modelId="{0BDD5E7E-6F76-408E-8CDB-0A33CAF5C190}" type="sibTrans" cxnId="{E32B4325-5266-4B3E-9C54-F0DB0A507847}">
      <dgm:prSet/>
      <dgm:spPr/>
      <dgm:t>
        <a:bodyPr/>
        <a:lstStyle/>
        <a:p>
          <a:endParaRPr lang="en-US"/>
        </a:p>
      </dgm:t>
    </dgm:pt>
    <dgm:pt modelId="{75D21CEB-6EF4-402A-BCB1-0D477F81ACD8}">
      <dgm:prSet/>
      <dgm:spPr/>
      <dgm:t>
        <a:bodyPr/>
        <a:lstStyle/>
        <a:p>
          <a:r>
            <a:rPr lang="en-GB"/>
            <a:t>We use a CPA approach to learning new calculations . This means Concrete , Pictorial and Abstract . This approach allows the development of a deeper understanding of new concepts and ideas. </a:t>
          </a:r>
          <a:endParaRPr lang="en-US"/>
        </a:p>
      </dgm:t>
    </dgm:pt>
    <dgm:pt modelId="{927F0F12-BA23-4F1E-9D96-BA068DB43329}" type="parTrans" cxnId="{47FE8167-3FEB-47C3-947A-DEAACE075679}">
      <dgm:prSet/>
      <dgm:spPr/>
      <dgm:t>
        <a:bodyPr/>
        <a:lstStyle/>
        <a:p>
          <a:endParaRPr lang="en-US"/>
        </a:p>
      </dgm:t>
    </dgm:pt>
    <dgm:pt modelId="{DF98FA9C-4439-4D86-9500-495844DF1055}" type="sibTrans" cxnId="{47FE8167-3FEB-47C3-947A-DEAACE075679}">
      <dgm:prSet/>
      <dgm:spPr/>
      <dgm:t>
        <a:bodyPr/>
        <a:lstStyle/>
        <a:p>
          <a:endParaRPr lang="en-US"/>
        </a:p>
      </dgm:t>
    </dgm:pt>
    <dgm:pt modelId="{FE68AEF5-3DC5-4C01-8F11-75A6A087B60A}">
      <dgm:prSet/>
      <dgm:spPr/>
      <dgm:t>
        <a:bodyPr/>
        <a:lstStyle/>
        <a:p>
          <a:r>
            <a:rPr lang="en-GB"/>
            <a:t>We believe in contextualised learning . This means exposing children to real life problems and reasoning ,and real world mathematics. </a:t>
          </a:r>
          <a:endParaRPr lang="en-US"/>
        </a:p>
      </dgm:t>
    </dgm:pt>
    <dgm:pt modelId="{0605E39B-D3F1-46F0-B0E6-B7DBBD97E99E}" type="parTrans" cxnId="{ECF88972-93F1-4893-BB0F-E3851B3325EC}">
      <dgm:prSet/>
      <dgm:spPr/>
      <dgm:t>
        <a:bodyPr/>
        <a:lstStyle/>
        <a:p>
          <a:endParaRPr lang="en-US"/>
        </a:p>
      </dgm:t>
    </dgm:pt>
    <dgm:pt modelId="{B66687A5-486E-479F-A02C-914C7F483E8E}" type="sibTrans" cxnId="{ECF88972-93F1-4893-BB0F-E3851B3325EC}">
      <dgm:prSet/>
      <dgm:spPr/>
      <dgm:t>
        <a:bodyPr/>
        <a:lstStyle/>
        <a:p>
          <a:endParaRPr lang="en-US"/>
        </a:p>
      </dgm:t>
    </dgm:pt>
    <dgm:pt modelId="{DD9510BE-2B54-4300-9CB7-AEBC51416483}" type="pres">
      <dgm:prSet presAssocID="{44649683-6662-4146-ABBA-BD57FAFDB011}" presName="linear" presStyleCnt="0">
        <dgm:presLayoutVars>
          <dgm:animLvl val="lvl"/>
          <dgm:resizeHandles val="exact"/>
        </dgm:presLayoutVars>
      </dgm:prSet>
      <dgm:spPr/>
    </dgm:pt>
    <dgm:pt modelId="{CC4D95BA-EB9C-46C7-B215-F400F43A4DB9}" type="pres">
      <dgm:prSet presAssocID="{1C50F459-6396-407F-BE0C-AAA7C39A6F63}" presName="parentText" presStyleLbl="node1" presStyleIdx="0" presStyleCnt="4">
        <dgm:presLayoutVars>
          <dgm:chMax val="0"/>
          <dgm:bulletEnabled val="1"/>
        </dgm:presLayoutVars>
      </dgm:prSet>
      <dgm:spPr/>
    </dgm:pt>
    <dgm:pt modelId="{E7AE6628-D377-49D7-B39F-A2C10BA48B26}" type="pres">
      <dgm:prSet presAssocID="{31B756F1-0A8B-4E22-8FD2-51AE1BE416B7}" presName="spacer" presStyleCnt="0"/>
      <dgm:spPr/>
    </dgm:pt>
    <dgm:pt modelId="{F8E064FE-7D85-4C25-B2A3-4AB7C0BD47F5}" type="pres">
      <dgm:prSet presAssocID="{2022FB76-9C7D-4609-9D5B-7B283CC7A6B0}" presName="parentText" presStyleLbl="node1" presStyleIdx="1" presStyleCnt="4">
        <dgm:presLayoutVars>
          <dgm:chMax val="0"/>
          <dgm:bulletEnabled val="1"/>
        </dgm:presLayoutVars>
      </dgm:prSet>
      <dgm:spPr/>
    </dgm:pt>
    <dgm:pt modelId="{E3D9D0AF-1032-405C-B76E-8815F8A96082}" type="pres">
      <dgm:prSet presAssocID="{0BDD5E7E-6F76-408E-8CDB-0A33CAF5C190}" presName="spacer" presStyleCnt="0"/>
      <dgm:spPr/>
    </dgm:pt>
    <dgm:pt modelId="{7DD7E898-10AA-4464-BAE1-39AB55F6CF49}" type="pres">
      <dgm:prSet presAssocID="{75D21CEB-6EF4-402A-BCB1-0D477F81ACD8}" presName="parentText" presStyleLbl="node1" presStyleIdx="2" presStyleCnt="4">
        <dgm:presLayoutVars>
          <dgm:chMax val="0"/>
          <dgm:bulletEnabled val="1"/>
        </dgm:presLayoutVars>
      </dgm:prSet>
      <dgm:spPr/>
    </dgm:pt>
    <dgm:pt modelId="{A97880D3-7129-4BB2-900F-BF1F913DE33B}" type="pres">
      <dgm:prSet presAssocID="{DF98FA9C-4439-4D86-9500-495844DF1055}" presName="spacer" presStyleCnt="0"/>
      <dgm:spPr/>
    </dgm:pt>
    <dgm:pt modelId="{D0C4E397-2165-469D-8544-5FFE2F6CFAFE}" type="pres">
      <dgm:prSet presAssocID="{FE68AEF5-3DC5-4C01-8F11-75A6A087B60A}" presName="parentText" presStyleLbl="node1" presStyleIdx="3" presStyleCnt="4">
        <dgm:presLayoutVars>
          <dgm:chMax val="0"/>
          <dgm:bulletEnabled val="1"/>
        </dgm:presLayoutVars>
      </dgm:prSet>
      <dgm:spPr/>
    </dgm:pt>
  </dgm:ptLst>
  <dgm:cxnLst>
    <dgm:cxn modelId="{32C3ED0A-CE8D-4E70-8586-323BE2E35375}" type="presOf" srcId="{1C50F459-6396-407F-BE0C-AAA7C39A6F63}" destId="{CC4D95BA-EB9C-46C7-B215-F400F43A4DB9}" srcOrd="0" destOrd="0" presId="urn:microsoft.com/office/officeart/2005/8/layout/vList2"/>
    <dgm:cxn modelId="{E32B4325-5266-4B3E-9C54-F0DB0A507847}" srcId="{44649683-6662-4146-ABBA-BD57FAFDB011}" destId="{2022FB76-9C7D-4609-9D5B-7B283CC7A6B0}" srcOrd="1" destOrd="0" parTransId="{56140FED-FFCF-4334-BCD7-377172A6A860}" sibTransId="{0BDD5E7E-6F76-408E-8CDB-0A33CAF5C190}"/>
    <dgm:cxn modelId="{C3778132-7665-45B3-83DF-A87E9F7E1B00}" type="presOf" srcId="{44649683-6662-4146-ABBA-BD57FAFDB011}" destId="{DD9510BE-2B54-4300-9CB7-AEBC51416483}" srcOrd="0" destOrd="0" presId="urn:microsoft.com/office/officeart/2005/8/layout/vList2"/>
    <dgm:cxn modelId="{47FE8167-3FEB-47C3-947A-DEAACE075679}" srcId="{44649683-6662-4146-ABBA-BD57FAFDB011}" destId="{75D21CEB-6EF4-402A-BCB1-0D477F81ACD8}" srcOrd="2" destOrd="0" parTransId="{927F0F12-BA23-4F1E-9D96-BA068DB43329}" sibTransId="{DF98FA9C-4439-4D86-9500-495844DF1055}"/>
    <dgm:cxn modelId="{ECF88972-93F1-4893-BB0F-E3851B3325EC}" srcId="{44649683-6662-4146-ABBA-BD57FAFDB011}" destId="{FE68AEF5-3DC5-4C01-8F11-75A6A087B60A}" srcOrd="3" destOrd="0" parTransId="{0605E39B-D3F1-46F0-B0E6-B7DBBD97E99E}" sibTransId="{B66687A5-486E-479F-A02C-914C7F483E8E}"/>
    <dgm:cxn modelId="{94B51C7B-7020-4A12-AF2E-2BE5C3B162F8}" type="presOf" srcId="{FE68AEF5-3DC5-4C01-8F11-75A6A087B60A}" destId="{D0C4E397-2165-469D-8544-5FFE2F6CFAFE}" srcOrd="0" destOrd="0" presId="urn:microsoft.com/office/officeart/2005/8/layout/vList2"/>
    <dgm:cxn modelId="{1E0AFD8F-5609-41BA-B554-1A498680CDED}" type="presOf" srcId="{2022FB76-9C7D-4609-9D5B-7B283CC7A6B0}" destId="{F8E064FE-7D85-4C25-B2A3-4AB7C0BD47F5}" srcOrd="0" destOrd="0" presId="urn:microsoft.com/office/officeart/2005/8/layout/vList2"/>
    <dgm:cxn modelId="{2A75CCA3-CBBD-4A76-BAC1-2A74A262BF7C}" srcId="{44649683-6662-4146-ABBA-BD57FAFDB011}" destId="{1C50F459-6396-407F-BE0C-AAA7C39A6F63}" srcOrd="0" destOrd="0" parTransId="{06FFB687-2683-4861-9B46-8307AD949372}" sibTransId="{31B756F1-0A8B-4E22-8FD2-51AE1BE416B7}"/>
    <dgm:cxn modelId="{E9E2C7B7-4825-469E-B4A3-351D3F686779}" type="presOf" srcId="{75D21CEB-6EF4-402A-BCB1-0D477F81ACD8}" destId="{7DD7E898-10AA-4464-BAE1-39AB55F6CF49}" srcOrd="0" destOrd="0" presId="urn:microsoft.com/office/officeart/2005/8/layout/vList2"/>
    <dgm:cxn modelId="{1E0142E7-B9A7-4EEC-80B1-18F1EB6A0494}" type="presParOf" srcId="{DD9510BE-2B54-4300-9CB7-AEBC51416483}" destId="{CC4D95BA-EB9C-46C7-B215-F400F43A4DB9}" srcOrd="0" destOrd="0" presId="urn:microsoft.com/office/officeart/2005/8/layout/vList2"/>
    <dgm:cxn modelId="{D439EC81-0011-42C3-AEC2-3833D2BC1325}" type="presParOf" srcId="{DD9510BE-2B54-4300-9CB7-AEBC51416483}" destId="{E7AE6628-D377-49D7-B39F-A2C10BA48B26}" srcOrd="1" destOrd="0" presId="urn:microsoft.com/office/officeart/2005/8/layout/vList2"/>
    <dgm:cxn modelId="{9BC02CD7-A11A-401B-84E2-5B30048CE434}" type="presParOf" srcId="{DD9510BE-2B54-4300-9CB7-AEBC51416483}" destId="{F8E064FE-7D85-4C25-B2A3-4AB7C0BD47F5}" srcOrd="2" destOrd="0" presId="urn:microsoft.com/office/officeart/2005/8/layout/vList2"/>
    <dgm:cxn modelId="{B51BA1E7-E824-48AC-A954-3CABE67D6339}" type="presParOf" srcId="{DD9510BE-2B54-4300-9CB7-AEBC51416483}" destId="{E3D9D0AF-1032-405C-B76E-8815F8A96082}" srcOrd="3" destOrd="0" presId="urn:microsoft.com/office/officeart/2005/8/layout/vList2"/>
    <dgm:cxn modelId="{87155F00-5932-4472-974B-83DB2D45CFE2}" type="presParOf" srcId="{DD9510BE-2B54-4300-9CB7-AEBC51416483}" destId="{7DD7E898-10AA-4464-BAE1-39AB55F6CF49}" srcOrd="4" destOrd="0" presId="urn:microsoft.com/office/officeart/2005/8/layout/vList2"/>
    <dgm:cxn modelId="{0DE048CC-652E-4DA2-BB05-F80A25040E33}" type="presParOf" srcId="{DD9510BE-2B54-4300-9CB7-AEBC51416483}" destId="{A97880D3-7129-4BB2-900F-BF1F913DE33B}" srcOrd="5" destOrd="0" presId="urn:microsoft.com/office/officeart/2005/8/layout/vList2"/>
    <dgm:cxn modelId="{8D6A43C4-BEA0-416A-BCD3-159E65DF686A}" type="presParOf" srcId="{DD9510BE-2B54-4300-9CB7-AEBC51416483}" destId="{D0C4E397-2165-469D-8544-5FFE2F6CFAFE}" srcOrd="6"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C7F97B-CA70-4F67-8D8C-D3452835AD06}">
      <dsp:nvSpPr>
        <dsp:cNvPr id="0" name=""/>
        <dsp:cNvSpPr/>
      </dsp:nvSpPr>
      <dsp:spPr>
        <a:xfrm>
          <a:off x="0" y="52031"/>
          <a:ext cx="6669431" cy="1072579"/>
        </a:xfrm>
        <a:prstGeom prst="roundRect">
          <a:avLst/>
        </a:prstGeom>
        <a:solidFill>
          <a:schemeClr val="accent2">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a:t>Agenda</a:t>
          </a:r>
          <a:endParaRPr lang="en-US" sz="2700" kern="1200"/>
        </a:p>
      </dsp:txBody>
      <dsp:txXfrm>
        <a:off x="52359" y="104390"/>
        <a:ext cx="6564713" cy="967861"/>
      </dsp:txXfrm>
    </dsp:sp>
    <dsp:sp modelId="{D2EBA204-333D-4F15-87E4-4C5B489025BC}">
      <dsp:nvSpPr>
        <dsp:cNvPr id="0" name=""/>
        <dsp:cNvSpPr/>
      </dsp:nvSpPr>
      <dsp:spPr>
        <a:xfrm>
          <a:off x="0" y="1202371"/>
          <a:ext cx="6669431" cy="1072579"/>
        </a:xfrm>
        <a:prstGeom prst="roundRect">
          <a:avLst/>
        </a:prstGeom>
        <a:solidFill>
          <a:schemeClr val="accent2">
            <a:hueOff val="1510754"/>
            <a:satOff val="-4953"/>
            <a:lumOff val="-1078"/>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a:t>Introduction to our approach to Maths at Chuckery Primary School. </a:t>
          </a:r>
          <a:endParaRPr lang="en-US" sz="2700" kern="1200"/>
        </a:p>
      </dsp:txBody>
      <dsp:txXfrm>
        <a:off x="52359" y="1254730"/>
        <a:ext cx="6564713" cy="967861"/>
      </dsp:txXfrm>
    </dsp:sp>
    <dsp:sp modelId="{AAEC687D-F641-4A31-AC25-12787CBBA5BA}">
      <dsp:nvSpPr>
        <dsp:cNvPr id="0" name=""/>
        <dsp:cNvSpPr/>
      </dsp:nvSpPr>
      <dsp:spPr>
        <a:xfrm>
          <a:off x="0" y="2352710"/>
          <a:ext cx="6669431" cy="1072579"/>
        </a:xfrm>
        <a:prstGeom prst="roundRect">
          <a:avLst/>
        </a:prstGeom>
        <a:solidFill>
          <a:schemeClr val="accent2">
            <a:hueOff val="3021508"/>
            <a:satOff val="-9905"/>
            <a:lumOff val="-2157"/>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a:t>Why partnership is so important for our children </a:t>
          </a:r>
          <a:endParaRPr lang="en-US" sz="2700" kern="1200"/>
        </a:p>
      </dsp:txBody>
      <dsp:txXfrm>
        <a:off x="52359" y="2405069"/>
        <a:ext cx="6564713" cy="967861"/>
      </dsp:txXfrm>
    </dsp:sp>
    <dsp:sp modelId="{DA7C092A-7B0F-421E-A12E-98918CE19D82}">
      <dsp:nvSpPr>
        <dsp:cNvPr id="0" name=""/>
        <dsp:cNvSpPr/>
      </dsp:nvSpPr>
      <dsp:spPr>
        <a:xfrm>
          <a:off x="0" y="3503049"/>
          <a:ext cx="6669431" cy="1072579"/>
        </a:xfrm>
        <a:prstGeom prst="roundRect">
          <a:avLst/>
        </a:prstGeom>
        <a:solidFill>
          <a:schemeClr val="accent2">
            <a:hueOff val="4532263"/>
            <a:satOff val="-14858"/>
            <a:lumOff val="-3235"/>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dirty="0"/>
            <a:t>Sharing our calculation policy to support your Year 5 or Year 6 child at home.</a:t>
          </a:r>
          <a:endParaRPr lang="en-US" sz="2700" kern="1200" dirty="0"/>
        </a:p>
      </dsp:txBody>
      <dsp:txXfrm>
        <a:off x="52359" y="3555408"/>
        <a:ext cx="6564713" cy="967861"/>
      </dsp:txXfrm>
    </dsp:sp>
    <dsp:sp modelId="{916E4FDF-A017-4849-AC22-547B398083B2}">
      <dsp:nvSpPr>
        <dsp:cNvPr id="0" name=""/>
        <dsp:cNvSpPr/>
      </dsp:nvSpPr>
      <dsp:spPr>
        <a:xfrm>
          <a:off x="0" y="4653388"/>
          <a:ext cx="6669431" cy="1072579"/>
        </a:xfrm>
        <a:prstGeom prst="roundRect">
          <a:avLst/>
        </a:prstGeom>
        <a:solidFill>
          <a:schemeClr val="accent2">
            <a:hueOff val="6043017"/>
            <a:satOff val="-19810"/>
            <a:lumOff val="-4314"/>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a:t>Opportunity to work with your child in class. </a:t>
          </a:r>
          <a:endParaRPr lang="en-US" sz="2700" kern="1200"/>
        </a:p>
      </dsp:txBody>
      <dsp:txXfrm>
        <a:off x="52359" y="4705747"/>
        <a:ext cx="6564713" cy="96786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C0F1AE-3C89-47E3-804B-2CACB3AF45B4}">
      <dsp:nvSpPr>
        <dsp:cNvPr id="0" name=""/>
        <dsp:cNvSpPr/>
      </dsp:nvSpPr>
      <dsp:spPr>
        <a:xfrm>
          <a:off x="0" y="109890"/>
          <a:ext cx="6669431" cy="1363634"/>
        </a:xfrm>
        <a:prstGeom prst="roundRect">
          <a:avLst/>
        </a:prstGeom>
        <a:solidFill>
          <a:schemeClr val="accent2">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marR="0" lvl="0" indent="0" algn="l" defTabSz="914400" eaLnBrk="1" fontAlgn="auto" latinLnBrk="0" hangingPunct="1">
            <a:lnSpc>
              <a:spcPct val="90000"/>
            </a:lnSpc>
            <a:spcBef>
              <a:spcPct val="0"/>
            </a:spcBef>
            <a:spcAft>
              <a:spcPts val="0"/>
            </a:spcAft>
            <a:buClrTx/>
            <a:buSzTx/>
            <a:buFontTx/>
            <a:buNone/>
            <a:tabLst/>
            <a:defRPr/>
          </a:pPr>
          <a:r>
            <a:rPr lang="en-GB" sz="1200" kern="1200" dirty="0"/>
            <a:t>All learning is based on the expectations outlined in the Year three and Year four National Curriculum. </a:t>
          </a:r>
        </a:p>
        <a:p>
          <a:pPr marL="0" marR="0" lvl="0" indent="0" algn="l" defTabSz="914400" eaLnBrk="1" fontAlgn="auto" latinLnBrk="0" hangingPunct="1">
            <a:lnSpc>
              <a:spcPct val="90000"/>
            </a:lnSpc>
            <a:spcBef>
              <a:spcPct val="0"/>
            </a:spcBef>
            <a:spcAft>
              <a:spcPts val="0"/>
            </a:spcAft>
            <a:buClrTx/>
            <a:buSzTx/>
            <a:buFontTx/>
            <a:buNone/>
            <a:tabLst/>
            <a:defRPr/>
          </a:pPr>
          <a:r>
            <a:rPr lang="en-GB" sz="1200" kern="1200" dirty="0"/>
            <a:t> </a:t>
          </a:r>
          <a:endParaRPr lang="en-US" sz="1200" kern="1200" dirty="0"/>
        </a:p>
        <a:p>
          <a:pPr marL="0" lvl="0" algn="l" defTabSz="933450">
            <a:lnSpc>
              <a:spcPct val="90000"/>
            </a:lnSpc>
            <a:spcBef>
              <a:spcPct val="0"/>
            </a:spcBef>
            <a:spcAft>
              <a:spcPct val="35000"/>
            </a:spcAft>
            <a:buNone/>
          </a:pPr>
          <a:r>
            <a:rPr lang="en-GB" sz="1200" kern="1200" dirty="0"/>
            <a:t>Your Year Five or Year Six child will receive a daily formal session of Mathematics with their class teacher. </a:t>
          </a:r>
        </a:p>
      </dsp:txBody>
      <dsp:txXfrm>
        <a:off x="66567" y="176457"/>
        <a:ext cx="6536297" cy="1230500"/>
      </dsp:txXfrm>
    </dsp:sp>
    <dsp:sp modelId="{D0E8DCCB-685A-40E1-9006-DD49B84429E5}">
      <dsp:nvSpPr>
        <dsp:cNvPr id="0" name=""/>
        <dsp:cNvSpPr/>
      </dsp:nvSpPr>
      <dsp:spPr>
        <a:xfrm>
          <a:off x="0" y="1508085"/>
          <a:ext cx="6669431" cy="1363634"/>
        </a:xfrm>
        <a:prstGeom prst="roundRect">
          <a:avLst/>
        </a:prstGeom>
        <a:solidFill>
          <a:schemeClr val="accent2">
            <a:hueOff val="2014339"/>
            <a:satOff val="-6603"/>
            <a:lumOff val="-1438"/>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GB" sz="1200" kern="1200" dirty="0"/>
            <a:t>During a lesson , your child will develop a deeper understanding of a concept and its application rather than just merely learning a calculation method. </a:t>
          </a:r>
        </a:p>
        <a:p>
          <a:pPr marL="0" lvl="0" indent="0" algn="l" defTabSz="533400">
            <a:lnSpc>
              <a:spcPct val="90000"/>
            </a:lnSpc>
            <a:spcBef>
              <a:spcPct val="0"/>
            </a:spcBef>
            <a:spcAft>
              <a:spcPct val="35000"/>
            </a:spcAft>
            <a:buNone/>
          </a:pPr>
          <a:endParaRPr lang="en-GB" sz="1200" kern="1200" dirty="0"/>
        </a:p>
        <a:p>
          <a:pPr marL="0" lvl="0" indent="0" algn="l" defTabSz="533400">
            <a:lnSpc>
              <a:spcPct val="90000"/>
            </a:lnSpc>
            <a:spcBef>
              <a:spcPct val="0"/>
            </a:spcBef>
            <a:spcAft>
              <a:spcPct val="35000"/>
            </a:spcAft>
            <a:buNone/>
          </a:pPr>
          <a:r>
            <a:rPr lang="en-GB" sz="1200" kern="1200" dirty="0"/>
            <a:t>We aim for children to develop efficient mental strategies, as well as efficient written approaches to calculations. The children know mental calculation strategies as RAPACODANUMBO strategies</a:t>
          </a:r>
          <a:endParaRPr lang="en-US" sz="1200" kern="1200" dirty="0"/>
        </a:p>
      </dsp:txBody>
      <dsp:txXfrm>
        <a:off x="66567" y="1574652"/>
        <a:ext cx="6536297" cy="1230500"/>
      </dsp:txXfrm>
    </dsp:sp>
    <dsp:sp modelId="{65C6A553-882D-4FB8-917A-96EBEC1F4FC4}">
      <dsp:nvSpPr>
        <dsp:cNvPr id="0" name=""/>
        <dsp:cNvSpPr/>
      </dsp:nvSpPr>
      <dsp:spPr>
        <a:xfrm>
          <a:off x="0" y="2906280"/>
          <a:ext cx="6669431" cy="1363634"/>
        </a:xfrm>
        <a:prstGeom prst="roundRect">
          <a:avLst/>
        </a:prstGeom>
        <a:solidFill>
          <a:schemeClr val="accent2">
            <a:hueOff val="4028678"/>
            <a:satOff val="-13207"/>
            <a:lumOff val="-2876"/>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GB" sz="1200" kern="1200" dirty="0"/>
            <a:t>Work may focus on new concepts, revisiting methods or developing concepts through reasoning and problem solving. </a:t>
          </a:r>
        </a:p>
        <a:p>
          <a:pPr marL="0" lvl="0" indent="0" algn="l" defTabSz="533400">
            <a:lnSpc>
              <a:spcPct val="90000"/>
            </a:lnSpc>
            <a:spcBef>
              <a:spcPct val="0"/>
            </a:spcBef>
            <a:spcAft>
              <a:spcPct val="35000"/>
            </a:spcAft>
            <a:buNone/>
          </a:pPr>
          <a:endParaRPr lang="en-GB" sz="1200" kern="1200" dirty="0"/>
        </a:p>
        <a:p>
          <a:pPr marL="0" lvl="0" indent="0" algn="l" defTabSz="533400">
            <a:lnSpc>
              <a:spcPct val="90000"/>
            </a:lnSpc>
            <a:spcBef>
              <a:spcPct val="0"/>
            </a:spcBef>
            <a:spcAft>
              <a:spcPct val="35000"/>
            </a:spcAft>
            <a:buNone/>
          </a:pPr>
          <a:r>
            <a:rPr lang="en-GB" sz="1200" kern="1200" dirty="0"/>
            <a:t>Each pupil will receive feedback in the moment , marking away from the child can lead to misconceptions and future difficulties. </a:t>
          </a:r>
          <a:endParaRPr lang="en-US" sz="1200" kern="1200" dirty="0"/>
        </a:p>
      </dsp:txBody>
      <dsp:txXfrm>
        <a:off x="66567" y="2972847"/>
        <a:ext cx="6536297" cy="1230500"/>
      </dsp:txXfrm>
    </dsp:sp>
    <dsp:sp modelId="{B6DB46C0-1963-4DE3-8690-C10E7882840D}">
      <dsp:nvSpPr>
        <dsp:cNvPr id="0" name=""/>
        <dsp:cNvSpPr/>
      </dsp:nvSpPr>
      <dsp:spPr>
        <a:xfrm>
          <a:off x="0" y="4304475"/>
          <a:ext cx="6669431" cy="1363634"/>
        </a:xfrm>
        <a:prstGeom prst="roundRect">
          <a:avLst/>
        </a:prstGeom>
        <a:solidFill>
          <a:schemeClr val="accent2">
            <a:hueOff val="6043017"/>
            <a:satOff val="-19810"/>
            <a:lumOff val="-4314"/>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GB" sz="1200" kern="1200" dirty="0"/>
            <a:t>In your child’s books, teachers will give feedback in green and your child will make corrections in purple pen.</a:t>
          </a:r>
        </a:p>
        <a:p>
          <a:pPr marL="0" lvl="0" indent="0" algn="l" defTabSz="533400">
            <a:lnSpc>
              <a:spcPct val="90000"/>
            </a:lnSpc>
            <a:spcBef>
              <a:spcPct val="0"/>
            </a:spcBef>
            <a:spcAft>
              <a:spcPct val="35000"/>
            </a:spcAft>
            <a:buNone/>
          </a:pPr>
          <a:endParaRPr lang="en-GB" sz="1200" kern="1200" dirty="0"/>
        </a:p>
        <a:p>
          <a:pPr marL="0" lvl="0" indent="0" algn="l" defTabSz="533400">
            <a:lnSpc>
              <a:spcPct val="90000"/>
            </a:lnSpc>
            <a:spcBef>
              <a:spcPct val="0"/>
            </a:spcBef>
            <a:spcAft>
              <a:spcPct val="35000"/>
            </a:spcAft>
            <a:buNone/>
          </a:pPr>
          <a:r>
            <a:rPr lang="en-GB" sz="1200" kern="1200" dirty="0"/>
            <a:t>  </a:t>
          </a:r>
        </a:p>
        <a:p>
          <a:pPr marL="0" lvl="0" indent="0" algn="l" defTabSz="533400">
            <a:lnSpc>
              <a:spcPct val="90000"/>
            </a:lnSpc>
            <a:spcBef>
              <a:spcPct val="0"/>
            </a:spcBef>
            <a:spcAft>
              <a:spcPct val="35000"/>
            </a:spcAft>
            <a:buNone/>
          </a:pPr>
          <a:endParaRPr lang="en-US" sz="1200" kern="1200" dirty="0"/>
        </a:p>
      </dsp:txBody>
      <dsp:txXfrm>
        <a:off x="66567" y="4371042"/>
        <a:ext cx="6536297" cy="12305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DD01C4-7409-4F16-99C5-CD3B6EFBC362}">
      <dsp:nvSpPr>
        <dsp:cNvPr id="0" name=""/>
        <dsp:cNvSpPr/>
      </dsp:nvSpPr>
      <dsp:spPr>
        <a:xfrm>
          <a:off x="0" y="705"/>
          <a:ext cx="6669431" cy="165045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D38263C-358C-4414-B30F-DF131EFD73F4}">
      <dsp:nvSpPr>
        <dsp:cNvPr id="0" name=""/>
        <dsp:cNvSpPr/>
      </dsp:nvSpPr>
      <dsp:spPr>
        <a:xfrm>
          <a:off x="499262" y="372057"/>
          <a:ext cx="907749" cy="90774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30CA033-58D8-4181-BFDF-3AE5B331F429}">
      <dsp:nvSpPr>
        <dsp:cNvPr id="0" name=""/>
        <dsp:cNvSpPr/>
      </dsp:nvSpPr>
      <dsp:spPr>
        <a:xfrm>
          <a:off x="1906274" y="705"/>
          <a:ext cx="4763156" cy="16504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4673" tIns="174673" rIns="174673" bIns="174673" numCol="1" spcCol="1270" anchor="ctr" anchorCtr="0">
          <a:noAutofit/>
        </a:bodyPr>
        <a:lstStyle/>
        <a:p>
          <a:pPr marL="0" lvl="0" indent="0" algn="l" defTabSz="622300">
            <a:lnSpc>
              <a:spcPct val="90000"/>
            </a:lnSpc>
            <a:spcBef>
              <a:spcPct val="0"/>
            </a:spcBef>
            <a:spcAft>
              <a:spcPct val="35000"/>
            </a:spcAft>
            <a:buNone/>
          </a:pPr>
          <a:r>
            <a:rPr lang="en-GB" sz="1400" kern="1200" dirty="0"/>
            <a:t>Children often mirror their parents views and opinions about Mathematics – this means that if parents appear not to be confident at Maths , their child will also exhibit similar behaviour. Please appear confident when talking about Maths, even if you’re not. This will help your child feel confident in their approach too.</a:t>
          </a:r>
          <a:endParaRPr lang="en-US" sz="1400" kern="1200" dirty="0"/>
        </a:p>
      </dsp:txBody>
      <dsp:txXfrm>
        <a:off x="1906274" y="705"/>
        <a:ext cx="4763156" cy="1650454"/>
      </dsp:txXfrm>
    </dsp:sp>
    <dsp:sp modelId="{0BD14CF4-A406-4A6D-93F4-0DD28CFAE8F8}">
      <dsp:nvSpPr>
        <dsp:cNvPr id="0" name=""/>
        <dsp:cNvSpPr/>
      </dsp:nvSpPr>
      <dsp:spPr>
        <a:xfrm>
          <a:off x="0" y="2063772"/>
          <a:ext cx="6669431" cy="165045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030BCC7-9468-4B54-9EF5-5D0572D856D4}">
      <dsp:nvSpPr>
        <dsp:cNvPr id="0" name=""/>
        <dsp:cNvSpPr/>
      </dsp:nvSpPr>
      <dsp:spPr>
        <a:xfrm>
          <a:off x="499262" y="2435125"/>
          <a:ext cx="907749" cy="90774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06B15DE-283E-4056-8B99-7BA0DFB8C3E1}">
      <dsp:nvSpPr>
        <dsp:cNvPr id="0" name=""/>
        <dsp:cNvSpPr/>
      </dsp:nvSpPr>
      <dsp:spPr>
        <a:xfrm>
          <a:off x="1906274" y="2063772"/>
          <a:ext cx="4763156" cy="16504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4673" tIns="174673" rIns="174673" bIns="174673" numCol="1" spcCol="1270" anchor="ctr" anchorCtr="0">
          <a:noAutofit/>
        </a:bodyPr>
        <a:lstStyle/>
        <a:p>
          <a:pPr marL="0" lvl="0" indent="0" algn="l" defTabSz="622300">
            <a:lnSpc>
              <a:spcPct val="90000"/>
            </a:lnSpc>
            <a:spcBef>
              <a:spcPct val="0"/>
            </a:spcBef>
            <a:spcAft>
              <a:spcPct val="35000"/>
            </a:spcAft>
            <a:buNone/>
          </a:pPr>
          <a:r>
            <a:rPr lang="en-GB" sz="1400" kern="1200"/>
            <a:t>At Chuckery we believe in the power of YET . Developing a growth mindset is important in developing the children’s confidence. Mistakes are seen as positive learning opportunities and we never talk about making errors as a ‘bad thing’ merely that we haven’t mastered the approach yet .  </a:t>
          </a:r>
          <a:endParaRPr lang="en-US" sz="1400" kern="1200"/>
        </a:p>
      </dsp:txBody>
      <dsp:txXfrm>
        <a:off x="1906274" y="2063772"/>
        <a:ext cx="4763156" cy="1650454"/>
      </dsp:txXfrm>
    </dsp:sp>
    <dsp:sp modelId="{FA5012C6-40F6-4ABA-9BC3-34FFE037FA5A}">
      <dsp:nvSpPr>
        <dsp:cNvPr id="0" name=""/>
        <dsp:cNvSpPr/>
      </dsp:nvSpPr>
      <dsp:spPr>
        <a:xfrm>
          <a:off x="0" y="4126840"/>
          <a:ext cx="6669431" cy="165045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DAAE5BC-7745-41EE-9A40-6C5128182A68}">
      <dsp:nvSpPr>
        <dsp:cNvPr id="0" name=""/>
        <dsp:cNvSpPr/>
      </dsp:nvSpPr>
      <dsp:spPr>
        <a:xfrm>
          <a:off x="499262" y="4498192"/>
          <a:ext cx="907749" cy="90774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708E6F4-99C1-44EF-AA6B-C5C6CF92892C}">
      <dsp:nvSpPr>
        <dsp:cNvPr id="0" name=""/>
        <dsp:cNvSpPr/>
      </dsp:nvSpPr>
      <dsp:spPr>
        <a:xfrm>
          <a:off x="1906274" y="4126840"/>
          <a:ext cx="4763156" cy="16504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4673" tIns="174673" rIns="174673" bIns="174673" numCol="1" spcCol="1270" anchor="ctr" anchorCtr="0">
          <a:noAutofit/>
        </a:bodyPr>
        <a:lstStyle/>
        <a:p>
          <a:pPr marL="0" lvl="0" indent="0" algn="l" defTabSz="622300">
            <a:lnSpc>
              <a:spcPct val="90000"/>
            </a:lnSpc>
            <a:spcBef>
              <a:spcPct val="0"/>
            </a:spcBef>
            <a:spcAft>
              <a:spcPct val="35000"/>
            </a:spcAft>
            <a:buNone/>
          </a:pPr>
          <a:r>
            <a:rPr lang="en-GB" sz="1400" kern="1200"/>
            <a:t>When parents work with school and adopt the same approach to understanding it means that children have a consistent approach to learning and avoid unnecessary confusion. </a:t>
          </a:r>
          <a:endParaRPr lang="en-US" sz="1400" kern="1200"/>
        </a:p>
      </dsp:txBody>
      <dsp:txXfrm>
        <a:off x="1906274" y="4126840"/>
        <a:ext cx="4763156" cy="165045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4D95BA-EB9C-46C7-B215-F400F43A4DB9}">
      <dsp:nvSpPr>
        <dsp:cNvPr id="0" name=""/>
        <dsp:cNvSpPr/>
      </dsp:nvSpPr>
      <dsp:spPr>
        <a:xfrm>
          <a:off x="0" y="346268"/>
          <a:ext cx="5555012" cy="992013"/>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GB" sz="1400" kern="1200"/>
            <a:t>We approve of the key ideas suggested by curriculum designers to support children in school </a:t>
          </a:r>
          <a:endParaRPr lang="en-US" sz="1400" kern="1200"/>
        </a:p>
      </dsp:txBody>
      <dsp:txXfrm>
        <a:off x="48426" y="394694"/>
        <a:ext cx="5458160" cy="895161"/>
      </dsp:txXfrm>
    </dsp:sp>
    <dsp:sp modelId="{F8E064FE-7D85-4C25-B2A3-4AB7C0BD47F5}">
      <dsp:nvSpPr>
        <dsp:cNvPr id="0" name=""/>
        <dsp:cNvSpPr/>
      </dsp:nvSpPr>
      <dsp:spPr>
        <a:xfrm>
          <a:off x="0" y="1378602"/>
          <a:ext cx="5555012" cy="992013"/>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GB" sz="1400" kern="1200"/>
            <a:t>The first is the development of declarative facts . These are things children simply need to know and in years 5 and 6, this includes applying our number bonds ,times tables and associated division facts to 12x12 as well as formula needed to calculate problems.</a:t>
          </a:r>
          <a:endParaRPr lang="en-US" sz="1400" kern="1200"/>
        </a:p>
      </dsp:txBody>
      <dsp:txXfrm>
        <a:off x="48426" y="1427028"/>
        <a:ext cx="5458160" cy="895161"/>
      </dsp:txXfrm>
    </dsp:sp>
    <dsp:sp modelId="{7DD7E898-10AA-4464-BAE1-39AB55F6CF49}">
      <dsp:nvSpPr>
        <dsp:cNvPr id="0" name=""/>
        <dsp:cNvSpPr/>
      </dsp:nvSpPr>
      <dsp:spPr>
        <a:xfrm>
          <a:off x="0" y="2410935"/>
          <a:ext cx="5555012" cy="992013"/>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GB" sz="1400" kern="1200"/>
            <a:t>We use a CPA approach to learning new calculations . This means Concrete , Pictorial and Abstract . This approach allows the development of a deeper understanding of new concepts and ideas. </a:t>
          </a:r>
          <a:endParaRPr lang="en-US" sz="1400" kern="1200"/>
        </a:p>
      </dsp:txBody>
      <dsp:txXfrm>
        <a:off x="48426" y="2459361"/>
        <a:ext cx="5458160" cy="895161"/>
      </dsp:txXfrm>
    </dsp:sp>
    <dsp:sp modelId="{D0C4E397-2165-469D-8544-5FFE2F6CFAFE}">
      <dsp:nvSpPr>
        <dsp:cNvPr id="0" name=""/>
        <dsp:cNvSpPr/>
      </dsp:nvSpPr>
      <dsp:spPr>
        <a:xfrm>
          <a:off x="0" y="3443269"/>
          <a:ext cx="5555012" cy="992013"/>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GB" sz="1400" kern="1200"/>
            <a:t>We believe in contextualised learning . This means exposing children to real life problems and reasoning ,and real world mathematics. </a:t>
          </a:r>
          <a:endParaRPr lang="en-US" sz="1400" kern="1200"/>
        </a:p>
      </dsp:txBody>
      <dsp:txXfrm>
        <a:off x="48426" y="3491695"/>
        <a:ext cx="5458160" cy="89516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BDD3F0-5CFB-433B-B625-7C16898717BF}" type="datetimeFigureOut">
              <a:rPr lang="en-GB" smtClean="0"/>
              <a:t>30/11/2022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03FC0B-EC13-44F2-947A-3B1A9D379F2D}" type="slidenum">
              <a:rPr lang="en-GB" smtClean="0"/>
              <a:t>‹#›</a:t>
            </a:fld>
            <a:endParaRPr lang="en-GB"/>
          </a:p>
        </p:txBody>
      </p:sp>
    </p:spTree>
    <p:extLst>
      <p:ext uri="{BB962C8B-B14F-4D97-AF65-F5344CB8AC3E}">
        <p14:creationId xmlns:p14="http://schemas.microsoft.com/office/powerpoint/2010/main" val="4252028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Welcome </a:t>
            </a:r>
          </a:p>
          <a:p>
            <a:r>
              <a:rPr lang="en-GB" dirty="0"/>
              <a:t>Basis of this workshop is to give a flavour of how we teach calculation strategies in Maths  at </a:t>
            </a:r>
            <a:r>
              <a:rPr lang="en-GB" dirty="0" err="1"/>
              <a:t>Chuckery</a:t>
            </a:r>
            <a:r>
              <a:rPr lang="en-GB" dirty="0"/>
              <a:t> in Years one and two </a:t>
            </a:r>
          </a:p>
          <a:p>
            <a:r>
              <a:rPr lang="en-GB" dirty="0"/>
              <a:t>A separate workshop will be held to look at elements of the curriculum where we examine our delivery of shape , space, measure , fractions and data. </a:t>
            </a:r>
          </a:p>
          <a:p>
            <a:r>
              <a:rPr lang="en-GB" dirty="0"/>
              <a:t>We will also hold an additional session later in the year around effective mental strategies and how to support this at home. </a:t>
            </a:r>
          </a:p>
          <a:p>
            <a:r>
              <a:rPr lang="en-GB" dirty="0"/>
              <a:t>If you do have any comments regarding this presentation , please do feel free to ask either myself or your </a:t>
            </a:r>
            <a:r>
              <a:rPr lang="en-GB" dirty="0" err="1"/>
              <a:t>childs</a:t>
            </a:r>
            <a:r>
              <a:rPr lang="en-GB" dirty="0"/>
              <a:t> class teacher . Alternatively , you can always email me directly on the school </a:t>
            </a:r>
            <a:r>
              <a:rPr lang="en-GB" dirty="0" err="1"/>
              <a:t>postbox</a:t>
            </a:r>
            <a:r>
              <a:rPr lang="en-GB" dirty="0"/>
              <a:t> email address and I will be happy to answer any queries you may have or take on board helpful suggestions for future sessions. </a:t>
            </a:r>
          </a:p>
        </p:txBody>
      </p:sp>
      <p:sp>
        <p:nvSpPr>
          <p:cNvPr id="4" name="Slide Number Placeholder 3"/>
          <p:cNvSpPr>
            <a:spLocks noGrp="1"/>
          </p:cNvSpPr>
          <p:nvPr>
            <p:ph type="sldNum" sz="quarter" idx="5"/>
          </p:nvPr>
        </p:nvSpPr>
        <p:spPr/>
        <p:txBody>
          <a:bodyPr/>
          <a:lstStyle/>
          <a:p>
            <a:fld id="{E603FC0B-EC13-44F2-947A-3B1A9D379F2D}" type="slidenum">
              <a:rPr lang="en-GB" smtClean="0"/>
              <a:t>1</a:t>
            </a:fld>
            <a:endParaRPr lang="en-GB"/>
          </a:p>
        </p:txBody>
      </p:sp>
    </p:spTree>
    <p:extLst>
      <p:ext uri="{BB962C8B-B14F-4D97-AF65-F5344CB8AC3E}">
        <p14:creationId xmlns:p14="http://schemas.microsoft.com/office/powerpoint/2010/main" val="1379466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603FC0B-EC13-44F2-947A-3B1A9D379F2D}" type="slidenum">
              <a:rPr lang="en-GB" smtClean="0"/>
              <a:t>2</a:t>
            </a:fld>
            <a:endParaRPr lang="en-GB"/>
          </a:p>
        </p:txBody>
      </p:sp>
    </p:spTree>
    <p:extLst>
      <p:ext uri="{BB962C8B-B14F-4D97-AF65-F5344CB8AC3E}">
        <p14:creationId xmlns:p14="http://schemas.microsoft.com/office/powerpoint/2010/main" val="23131223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National curriculum objectives for year 1 and 2 are</a:t>
            </a:r>
            <a:r>
              <a:rPr lang="en-GB" baseline="0" dirty="0"/>
              <a:t> clear and are available on the government website . Links to this and other helpful websites are available on the school website under the curriculum tab. </a:t>
            </a:r>
          </a:p>
          <a:p>
            <a:r>
              <a:rPr lang="en-GB" baseline="0" dirty="0"/>
              <a:t>A word on assessment </a:t>
            </a:r>
          </a:p>
          <a:p>
            <a:r>
              <a:rPr lang="en-GB" baseline="0" dirty="0"/>
              <a:t>Assessment at school in ongoing and mainly conducted through teacher assessments as they know your child best while in school. We do carry out formal assessments through test papers twice a year to support teacher judgements . These are done in a way that does not put pressure on the children , they are conducted as quizzes or activity booklets in year one . In year 2 , children do undertake the formal SATs test for Maths where they will under go an arithmetic paper and reasoning paper. Again , although this is formal , there is no pressure on the children and tests are conducted in the classroom with their familiar adults </a:t>
            </a:r>
            <a:endParaRPr lang="en-GB" dirty="0"/>
          </a:p>
        </p:txBody>
      </p:sp>
      <p:sp>
        <p:nvSpPr>
          <p:cNvPr id="4" name="Slide Number Placeholder 3"/>
          <p:cNvSpPr>
            <a:spLocks noGrp="1"/>
          </p:cNvSpPr>
          <p:nvPr>
            <p:ph type="sldNum" sz="quarter" idx="5"/>
          </p:nvPr>
        </p:nvSpPr>
        <p:spPr/>
        <p:txBody>
          <a:bodyPr/>
          <a:lstStyle/>
          <a:p>
            <a:fld id="{E603FC0B-EC13-44F2-947A-3B1A9D379F2D}" type="slidenum">
              <a:rPr lang="en-GB" smtClean="0"/>
              <a:t>3</a:t>
            </a:fld>
            <a:endParaRPr lang="en-GB"/>
          </a:p>
        </p:txBody>
      </p:sp>
    </p:spTree>
    <p:extLst>
      <p:ext uri="{BB962C8B-B14F-4D97-AF65-F5344CB8AC3E}">
        <p14:creationId xmlns:p14="http://schemas.microsoft.com/office/powerpoint/2010/main" val="33419362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note on children with SEND or G and T tendencies , these children are also given their own push to support their learning </a:t>
            </a:r>
          </a:p>
        </p:txBody>
      </p:sp>
      <p:sp>
        <p:nvSpPr>
          <p:cNvPr id="4" name="Slide Number Placeholder 3"/>
          <p:cNvSpPr>
            <a:spLocks noGrp="1"/>
          </p:cNvSpPr>
          <p:nvPr>
            <p:ph type="sldNum" sz="quarter" idx="5"/>
          </p:nvPr>
        </p:nvSpPr>
        <p:spPr/>
        <p:txBody>
          <a:bodyPr/>
          <a:lstStyle/>
          <a:p>
            <a:fld id="{E603FC0B-EC13-44F2-947A-3B1A9D379F2D}" type="slidenum">
              <a:rPr lang="en-GB" smtClean="0"/>
              <a:t>4</a:t>
            </a:fld>
            <a:endParaRPr lang="en-GB"/>
          </a:p>
        </p:txBody>
      </p:sp>
    </p:spTree>
    <p:extLst>
      <p:ext uri="{BB962C8B-B14F-4D97-AF65-F5344CB8AC3E}">
        <p14:creationId xmlns:p14="http://schemas.microsoft.com/office/powerpoint/2010/main" val="31412001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Better</a:t>
            </a:r>
            <a:r>
              <a:rPr lang="en-GB" baseline="0" dirty="0"/>
              <a:t> learning behaviours and Growth mindset </a:t>
            </a:r>
            <a:endParaRPr lang="en-GB" dirty="0"/>
          </a:p>
        </p:txBody>
      </p:sp>
      <p:sp>
        <p:nvSpPr>
          <p:cNvPr id="4" name="Slide Number Placeholder 3"/>
          <p:cNvSpPr>
            <a:spLocks noGrp="1"/>
          </p:cNvSpPr>
          <p:nvPr>
            <p:ph type="sldNum" sz="quarter" idx="5"/>
          </p:nvPr>
        </p:nvSpPr>
        <p:spPr/>
        <p:txBody>
          <a:bodyPr/>
          <a:lstStyle/>
          <a:p>
            <a:fld id="{E603FC0B-EC13-44F2-947A-3B1A9D379F2D}" type="slidenum">
              <a:rPr lang="en-GB" smtClean="0"/>
              <a:t>5</a:t>
            </a:fld>
            <a:endParaRPr lang="en-GB"/>
          </a:p>
        </p:txBody>
      </p:sp>
    </p:spTree>
    <p:extLst>
      <p:ext uri="{BB962C8B-B14F-4D97-AF65-F5344CB8AC3E}">
        <p14:creationId xmlns:p14="http://schemas.microsoft.com/office/powerpoint/2010/main" val="22988270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Declarative,</a:t>
            </a:r>
            <a:r>
              <a:rPr lang="en-GB" baseline="0" dirty="0"/>
              <a:t> procedural learning and contextual learning form the basis of out </a:t>
            </a:r>
            <a:r>
              <a:rPr lang="en-GB" baseline="0" dirty="0" err="1"/>
              <a:t>appraoch</a:t>
            </a:r>
            <a:r>
              <a:rPr lang="en-GB" baseline="0" dirty="0"/>
              <a:t> to </a:t>
            </a:r>
            <a:r>
              <a:rPr lang="en-GB" baseline="0" dirty="0" err="1"/>
              <a:t>mathe</a:t>
            </a:r>
            <a:endParaRPr lang="en-GB" dirty="0"/>
          </a:p>
        </p:txBody>
      </p:sp>
      <p:sp>
        <p:nvSpPr>
          <p:cNvPr id="4" name="Slide Number Placeholder 3"/>
          <p:cNvSpPr>
            <a:spLocks noGrp="1"/>
          </p:cNvSpPr>
          <p:nvPr>
            <p:ph type="sldNum" sz="quarter" idx="5"/>
          </p:nvPr>
        </p:nvSpPr>
        <p:spPr/>
        <p:txBody>
          <a:bodyPr/>
          <a:lstStyle/>
          <a:p>
            <a:fld id="{E603FC0B-EC13-44F2-947A-3B1A9D379F2D}" type="slidenum">
              <a:rPr lang="en-GB" smtClean="0"/>
              <a:t>6</a:t>
            </a:fld>
            <a:endParaRPr lang="en-GB"/>
          </a:p>
        </p:txBody>
      </p:sp>
    </p:spTree>
    <p:extLst>
      <p:ext uri="{BB962C8B-B14F-4D97-AF65-F5344CB8AC3E}">
        <p14:creationId xmlns:p14="http://schemas.microsoft.com/office/powerpoint/2010/main" val="875727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9798E-90C4-48E6-B39B-37FF65347ABD}"/>
              </a:ext>
            </a:extLst>
          </p:cNvPr>
          <p:cNvSpPr>
            <a:spLocks noGrp="1"/>
          </p:cNvSpPr>
          <p:nvPr>
            <p:ph type="ctrTitle"/>
          </p:nvPr>
        </p:nvSpPr>
        <p:spPr>
          <a:xfrm>
            <a:off x="2197100" y="1079500"/>
            <a:ext cx="7797799" cy="2138400"/>
          </a:xfrm>
        </p:spPr>
        <p:txBody>
          <a:bodyPr anchor="b">
            <a:normAutofit/>
          </a:bodyPr>
          <a:lstStyle>
            <a:lvl1pPr algn="ctr">
              <a:defRPr sz="2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93D95C8C-0A7F-40D9-A690-3D5898EFFE81}"/>
              </a:ext>
            </a:extLst>
          </p:cNvPr>
          <p:cNvSpPr>
            <a:spLocks noGrp="1"/>
          </p:cNvSpPr>
          <p:nvPr>
            <p:ph type="subTitle" idx="1"/>
          </p:nvPr>
        </p:nvSpPr>
        <p:spPr>
          <a:xfrm>
            <a:off x="3308350" y="4113213"/>
            <a:ext cx="5575300" cy="1655762"/>
          </a:xfrm>
        </p:spPr>
        <p:txBody>
          <a:bodyPr/>
          <a:lstStyle>
            <a:lvl1pPr marL="0" indent="0" algn="ctr">
              <a:buNone/>
              <a:defRPr sz="24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3D1322F3-E47A-4D6E-96A8-AB5C73BA9906}"/>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11/30/2022</a:t>
            </a:fld>
            <a:endParaRPr lang="en-US" dirty="0"/>
          </a:p>
        </p:txBody>
      </p:sp>
      <p:sp>
        <p:nvSpPr>
          <p:cNvPr id="5" name="Footer Placeholder 4">
            <a:extLst>
              <a:ext uri="{FF2B5EF4-FFF2-40B4-BE49-F238E27FC236}">
                <a16:creationId xmlns:a16="http://schemas.microsoft.com/office/drawing/2014/main" id="{737BF5CE-9E66-4FD5-949F-34E11607C6DF}"/>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4EEDAB7A-4032-416A-B04E-1F4878912E02}"/>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dirty="0"/>
          </a:p>
        </p:txBody>
      </p:sp>
      <p:cxnSp>
        <p:nvCxnSpPr>
          <p:cNvPr id="7" name="Straight Connector 6">
            <a:extLst>
              <a:ext uri="{FF2B5EF4-FFF2-40B4-BE49-F238E27FC236}">
                <a16:creationId xmlns:a16="http://schemas.microsoft.com/office/drawing/2014/main" id="{701C0CAB-6A03-4C6A-9FAA-219847753628}"/>
              </a:ext>
            </a:extLst>
          </p:cNvPr>
          <p:cNvCxnSpPr>
            <a:cxnSpLocks/>
          </p:cNvCxnSpPr>
          <p:nvPr/>
        </p:nvCxnSpPr>
        <p:spPr>
          <a:xfrm>
            <a:off x="5826000" y="3690871"/>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0" name="Group 19">
            <a:extLst>
              <a:ext uri="{FF2B5EF4-FFF2-40B4-BE49-F238E27FC236}">
                <a16:creationId xmlns:a16="http://schemas.microsoft.com/office/drawing/2014/main" id="{F982E0B2-AA9C-441C-A08E-A9DF9CF12116}"/>
              </a:ext>
            </a:extLst>
          </p:cNvPr>
          <p:cNvGrpSpPr/>
          <p:nvPr/>
        </p:nvGrpSpPr>
        <p:grpSpPr>
          <a:xfrm>
            <a:off x="9728046" y="4869342"/>
            <a:ext cx="1623711" cy="630920"/>
            <a:chOff x="9588346" y="4824892"/>
            <a:chExt cx="1623711" cy="630920"/>
          </a:xfrm>
        </p:grpSpPr>
        <p:sp>
          <p:nvSpPr>
            <p:cNvPr id="16" name="Freeform: Shape 15">
              <a:extLst>
                <a:ext uri="{FF2B5EF4-FFF2-40B4-BE49-F238E27FC236}">
                  <a16:creationId xmlns:a16="http://schemas.microsoft.com/office/drawing/2014/main" id="{A4A2E074-C10D-4C57-AB72-B631E4D77102}"/>
                </a:ext>
              </a:extLst>
            </p:cNvPr>
            <p:cNvSpPr/>
            <p:nvPr/>
          </p:nvSpPr>
          <p:spPr>
            <a:xfrm rot="2700000" flipH="1">
              <a:off x="10267789" y="4452443"/>
              <a:ext cx="571820" cy="1316717"/>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71820" h="1316717">
                  <a:moveTo>
                    <a:pt x="282417" y="0"/>
                  </a:moveTo>
                  <a:lnTo>
                    <a:pt x="285910" y="3175"/>
                  </a:lnTo>
                  <a:lnTo>
                    <a:pt x="287393" y="1827"/>
                  </a:lnTo>
                  <a:lnTo>
                    <a:pt x="289403" y="0"/>
                  </a:lnTo>
                  <a:lnTo>
                    <a:pt x="289403" y="6349"/>
                  </a:lnTo>
                  <a:lnTo>
                    <a:pt x="309203" y="24345"/>
                  </a:lnTo>
                  <a:cubicBezTo>
                    <a:pt x="471461" y="186603"/>
                    <a:pt x="571820" y="410761"/>
                    <a:pt x="571820" y="658359"/>
                  </a:cubicBezTo>
                  <a:cubicBezTo>
                    <a:pt x="571820" y="905956"/>
                    <a:pt x="471461" y="1130114"/>
                    <a:pt x="309203" y="1292372"/>
                  </a:cubicBezTo>
                  <a:lnTo>
                    <a:pt x="289403" y="1310368"/>
                  </a:lnTo>
                  <a:lnTo>
                    <a:pt x="289403" y="1316717"/>
                  </a:lnTo>
                  <a:lnTo>
                    <a:pt x="287393" y="1314890"/>
                  </a:lnTo>
                  <a:lnTo>
                    <a:pt x="285910" y="1313542"/>
                  </a:lnTo>
                  <a:lnTo>
                    <a:pt x="282417" y="1316717"/>
                  </a:lnTo>
                  <a:lnTo>
                    <a:pt x="282417" y="1310367"/>
                  </a:lnTo>
                  <a:lnTo>
                    <a:pt x="262617" y="1292372"/>
                  </a:lnTo>
                  <a:cubicBezTo>
                    <a:pt x="100359" y="1130113"/>
                    <a:pt x="0" y="905956"/>
                    <a:pt x="0" y="658358"/>
                  </a:cubicBezTo>
                  <a:cubicBezTo>
                    <a:pt x="0" y="410761"/>
                    <a:pt x="100359" y="186603"/>
                    <a:pt x="262617" y="24345"/>
                  </a:cubicBezTo>
                  <a:lnTo>
                    <a:pt x="282417" y="6349"/>
                  </a:lnTo>
                  <a:close/>
                </a:path>
              </a:pathLst>
            </a:custGeom>
            <a:solidFill>
              <a:schemeClr val="accent4">
                <a:alpha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0B037EB3-1772-4BA8-A95A-E5DBDFEA32B0}"/>
                </a:ext>
              </a:extLst>
            </p:cNvPr>
            <p:cNvGrpSpPr/>
            <p:nvPr/>
          </p:nvGrpSpPr>
          <p:grpSpPr>
            <a:xfrm rot="2700000" flipH="1">
              <a:off x="10112436" y="4359902"/>
              <a:ext cx="571820" cy="1620000"/>
              <a:chOff x="8482785" y="4330454"/>
              <a:chExt cx="571820" cy="1620000"/>
            </a:xfrm>
          </p:grpSpPr>
          <p:sp>
            <p:nvSpPr>
              <p:cNvPr id="18" name="Freeform: Shape 17">
                <a:extLst>
                  <a:ext uri="{FF2B5EF4-FFF2-40B4-BE49-F238E27FC236}">
                    <a16:creationId xmlns:a16="http://schemas.microsoft.com/office/drawing/2014/main" id="{A1F47AC1-63D0-47F3-9728-1A0A0543494B}"/>
                  </a:ext>
                </a:extLst>
              </p:cNvPr>
              <p:cNvSpPr/>
              <p:nvPr/>
            </p:nvSpPr>
            <p:spPr>
              <a:xfrm>
                <a:off x="8482785" y="4333632"/>
                <a:ext cx="571820" cy="1311956"/>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82417 w 571820"/>
                  <a:gd name="connsiteY0" fmla="*/ 6349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309203 w 571820"/>
                  <a:gd name="connsiteY4" fmla="*/ 24345 h 1316717"/>
                  <a:gd name="connsiteX5" fmla="*/ 571820 w 571820"/>
                  <a:gd name="connsiteY5" fmla="*/ 658359 h 1316717"/>
                  <a:gd name="connsiteX6" fmla="*/ 309203 w 571820"/>
                  <a:gd name="connsiteY6" fmla="*/ 1292372 h 1316717"/>
                  <a:gd name="connsiteX7" fmla="*/ 289403 w 571820"/>
                  <a:gd name="connsiteY7" fmla="*/ 1310368 h 1316717"/>
                  <a:gd name="connsiteX8" fmla="*/ 289403 w 571820"/>
                  <a:gd name="connsiteY8" fmla="*/ 1316717 h 1316717"/>
                  <a:gd name="connsiteX9" fmla="*/ 287393 w 571820"/>
                  <a:gd name="connsiteY9" fmla="*/ 1314890 h 1316717"/>
                  <a:gd name="connsiteX10" fmla="*/ 285910 w 571820"/>
                  <a:gd name="connsiteY10" fmla="*/ 1313542 h 1316717"/>
                  <a:gd name="connsiteX11" fmla="*/ 282417 w 571820"/>
                  <a:gd name="connsiteY11" fmla="*/ 1316717 h 1316717"/>
                  <a:gd name="connsiteX12" fmla="*/ 282417 w 571820"/>
                  <a:gd name="connsiteY12" fmla="*/ 1310367 h 1316717"/>
                  <a:gd name="connsiteX13" fmla="*/ 262617 w 571820"/>
                  <a:gd name="connsiteY13" fmla="*/ 1292372 h 1316717"/>
                  <a:gd name="connsiteX14" fmla="*/ 0 w 571820"/>
                  <a:gd name="connsiteY14" fmla="*/ 658358 h 1316717"/>
                  <a:gd name="connsiteX15" fmla="*/ 262617 w 571820"/>
                  <a:gd name="connsiteY15" fmla="*/ 24345 h 1316717"/>
                  <a:gd name="connsiteX0" fmla="*/ 262617 w 571820"/>
                  <a:gd name="connsiteY0" fmla="*/ 22518 h 1314890"/>
                  <a:gd name="connsiteX1" fmla="*/ 285910 w 571820"/>
                  <a:gd name="connsiteY1" fmla="*/ 1348 h 1314890"/>
                  <a:gd name="connsiteX2" fmla="*/ 287393 w 571820"/>
                  <a:gd name="connsiteY2" fmla="*/ 0 h 1314890"/>
                  <a:gd name="connsiteX3" fmla="*/ 309203 w 571820"/>
                  <a:gd name="connsiteY3" fmla="*/ 22518 h 1314890"/>
                  <a:gd name="connsiteX4" fmla="*/ 571820 w 571820"/>
                  <a:gd name="connsiteY4" fmla="*/ 656532 h 1314890"/>
                  <a:gd name="connsiteX5" fmla="*/ 309203 w 571820"/>
                  <a:gd name="connsiteY5" fmla="*/ 1290545 h 1314890"/>
                  <a:gd name="connsiteX6" fmla="*/ 289403 w 571820"/>
                  <a:gd name="connsiteY6" fmla="*/ 1308541 h 1314890"/>
                  <a:gd name="connsiteX7" fmla="*/ 289403 w 571820"/>
                  <a:gd name="connsiteY7" fmla="*/ 1314890 h 1314890"/>
                  <a:gd name="connsiteX8" fmla="*/ 287393 w 571820"/>
                  <a:gd name="connsiteY8" fmla="*/ 1313063 h 1314890"/>
                  <a:gd name="connsiteX9" fmla="*/ 285910 w 571820"/>
                  <a:gd name="connsiteY9" fmla="*/ 1311715 h 1314890"/>
                  <a:gd name="connsiteX10" fmla="*/ 282417 w 571820"/>
                  <a:gd name="connsiteY10" fmla="*/ 1314890 h 1314890"/>
                  <a:gd name="connsiteX11" fmla="*/ 282417 w 571820"/>
                  <a:gd name="connsiteY11" fmla="*/ 1308540 h 1314890"/>
                  <a:gd name="connsiteX12" fmla="*/ 262617 w 571820"/>
                  <a:gd name="connsiteY12" fmla="*/ 1290545 h 1314890"/>
                  <a:gd name="connsiteX13" fmla="*/ 0 w 571820"/>
                  <a:gd name="connsiteY13" fmla="*/ 656531 h 1314890"/>
                  <a:gd name="connsiteX14" fmla="*/ 262617 w 571820"/>
                  <a:gd name="connsiteY14" fmla="*/ 22518 h 1314890"/>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82417 w 571820"/>
                  <a:gd name="connsiteY10" fmla="*/ 1307192 h 1313542"/>
                  <a:gd name="connsiteX11" fmla="*/ 262617 w 571820"/>
                  <a:gd name="connsiteY11" fmla="*/ 1289197 h 1313542"/>
                  <a:gd name="connsiteX12" fmla="*/ 0 w 571820"/>
                  <a:gd name="connsiteY12" fmla="*/ 655183 h 1313542"/>
                  <a:gd name="connsiteX13" fmla="*/ 262617 w 571820"/>
                  <a:gd name="connsiteY13"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62617 w 571820"/>
                  <a:gd name="connsiteY10" fmla="*/ 1289197 h 1313542"/>
                  <a:gd name="connsiteX11" fmla="*/ 0 w 571820"/>
                  <a:gd name="connsiteY11" fmla="*/ 655183 h 1313542"/>
                  <a:gd name="connsiteX12" fmla="*/ 262617 w 571820"/>
                  <a:gd name="connsiteY12"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62617 w 571820"/>
                  <a:gd name="connsiteY9" fmla="*/ 1289197 h 1313542"/>
                  <a:gd name="connsiteX10" fmla="*/ 0 w 571820"/>
                  <a:gd name="connsiteY10" fmla="*/ 655183 h 1313542"/>
                  <a:gd name="connsiteX11" fmla="*/ 262617 w 571820"/>
                  <a:gd name="connsiteY11"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62617 w 571820"/>
                  <a:gd name="connsiteY8" fmla="*/ 1289197 h 1313542"/>
                  <a:gd name="connsiteX9" fmla="*/ 0 w 571820"/>
                  <a:gd name="connsiteY9" fmla="*/ 655183 h 1313542"/>
                  <a:gd name="connsiteX10" fmla="*/ 262617 w 571820"/>
                  <a:gd name="connsiteY10"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62617 w 571820"/>
                  <a:gd name="connsiteY7" fmla="*/ 1289197 h 1313542"/>
                  <a:gd name="connsiteX8" fmla="*/ 0 w 571820"/>
                  <a:gd name="connsiteY8" fmla="*/ 655183 h 1313542"/>
                  <a:gd name="connsiteX9" fmla="*/ 262617 w 571820"/>
                  <a:gd name="connsiteY9" fmla="*/ 21170 h 1313542"/>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9403 w 571820"/>
                  <a:gd name="connsiteY5" fmla="*/ 1307193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5832 w 571820"/>
                  <a:gd name="connsiteY5" fmla="*/ 1311956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11956"/>
                  <a:gd name="connsiteX1" fmla="*/ 285910 w 571820"/>
                  <a:gd name="connsiteY1" fmla="*/ 0 h 1311956"/>
                  <a:gd name="connsiteX2" fmla="*/ 309203 w 571820"/>
                  <a:gd name="connsiteY2" fmla="*/ 21170 h 1311956"/>
                  <a:gd name="connsiteX3" fmla="*/ 571820 w 571820"/>
                  <a:gd name="connsiteY3" fmla="*/ 655184 h 1311956"/>
                  <a:gd name="connsiteX4" fmla="*/ 309203 w 571820"/>
                  <a:gd name="connsiteY4" fmla="*/ 1289197 h 1311956"/>
                  <a:gd name="connsiteX5" fmla="*/ 285832 w 571820"/>
                  <a:gd name="connsiteY5" fmla="*/ 1311956 h 1311956"/>
                  <a:gd name="connsiteX6" fmla="*/ 262617 w 571820"/>
                  <a:gd name="connsiteY6" fmla="*/ 1289197 h 1311956"/>
                  <a:gd name="connsiteX7" fmla="*/ 0 w 571820"/>
                  <a:gd name="connsiteY7" fmla="*/ 655183 h 1311956"/>
                  <a:gd name="connsiteX8" fmla="*/ 262617 w 571820"/>
                  <a:gd name="connsiteY8" fmla="*/ 21170 h 1311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820" h="1311956">
                    <a:moveTo>
                      <a:pt x="262617" y="21170"/>
                    </a:moveTo>
                    <a:lnTo>
                      <a:pt x="285910" y="0"/>
                    </a:lnTo>
                    <a:lnTo>
                      <a:pt x="309203" y="21170"/>
                    </a:lnTo>
                    <a:cubicBezTo>
                      <a:pt x="471461" y="183428"/>
                      <a:pt x="571820" y="407586"/>
                      <a:pt x="571820" y="655184"/>
                    </a:cubicBezTo>
                    <a:cubicBezTo>
                      <a:pt x="571820" y="902781"/>
                      <a:pt x="471461" y="1126939"/>
                      <a:pt x="309203" y="1289197"/>
                    </a:cubicBezTo>
                    <a:lnTo>
                      <a:pt x="285832" y="1311956"/>
                    </a:lnTo>
                    <a:lnTo>
                      <a:pt x="262617" y="1289197"/>
                    </a:lnTo>
                    <a:cubicBezTo>
                      <a:pt x="100359" y="1126938"/>
                      <a:pt x="0" y="902781"/>
                      <a:pt x="0" y="655183"/>
                    </a:cubicBezTo>
                    <a:cubicBezTo>
                      <a:pt x="0" y="407586"/>
                      <a:pt x="100359" y="183428"/>
                      <a:pt x="262617" y="21170"/>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9" name="Straight Connector 18">
                <a:extLst>
                  <a:ext uri="{FF2B5EF4-FFF2-40B4-BE49-F238E27FC236}">
                    <a16:creationId xmlns:a16="http://schemas.microsoft.com/office/drawing/2014/main" id="{803A57D6-0C36-4560-A08A-16768551EF6F}"/>
                  </a:ext>
                </a:extLst>
              </p:cNvPr>
              <p:cNvCxnSpPr>
                <a:cxnSpLocks/>
              </p:cNvCxnSpPr>
              <p:nvPr/>
            </p:nvCxnSpPr>
            <p:spPr>
              <a:xfrm>
                <a:off x="8768695" y="4330454"/>
                <a:ext cx="0" cy="162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592766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B794F-0C7D-47A6-A355-9B54F3A082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518BEFC-5F95-43C3-A662-CF24426CB374}"/>
              </a:ext>
            </a:extLst>
          </p:cNvPr>
          <p:cNvSpPr>
            <a:spLocks noGrp="1"/>
          </p:cNvSpPr>
          <p:nvPr>
            <p:ph type="body" orient="vert" idx="1"/>
          </p:nvPr>
        </p:nvSpPr>
        <p:spPr>
          <a:xfrm>
            <a:off x="1079500" y="1790700"/>
            <a:ext cx="10026650" cy="39782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E020A41-C226-41AB-8766-C9BF3E9BF9D0}"/>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11/30/2022</a:t>
            </a:fld>
            <a:endParaRPr lang="en-US"/>
          </a:p>
        </p:txBody>
      </p:sp>
      <p:sp>
        <p:nvSpPr>
          <p:cNvPr id="5" name="Footer Placeholder 4">
            <a:extLst>
              <a:ext uri="{FF2B5EF4-FFF2-40B4-BE49-F238E27FC236}">
                <a16:creationId xmlns:a16="http://schemas.microsoft.com/office/drawing/2014/main" id="{877795E9-017B-4505-810D-A5F553A56BC9}"/>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6626A1BD-3429-4C11-B230-8AD083EC3EC2}"/>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3442098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A11CA2-18BF-408B-A40C-B43A0A7B80FA}"/>
              </a:ext>
            </a:extLst>
          </p:cNvPr>
          <p:cNvSpPr>
            <a:spLocks noGrp="1"/>
          </p:cNvSpPr>
          <p:nvPr>
            <p:ph type="title" orient="vert"/>
          </p:nvPr>
        </p:nvSpPr>
        <p:spPr>
          <a:xfrm>
            <a:off x="9899079" y="1079500"/>
            <a:ext cx="1292662" cy="4689476"/>
          </a:xfrm>
        </p:spPr>
        <p:txBody>
          <a:bodyPr vert="eaVert">
            <a:normAutofit/>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AE424B6-12FC-41A1-AF7C-7E3931D97204}"/>
              </a:ext>
            </a:extLst>
          </p:cNvPr>
          <p:cNvSpPr>
            <a:spLocks noGrp="1"/>
          </p:cNvSpPr>
          <p:nvPr>
            <p:ph type="body" orient="vert" idx="1"/>
          </p:nvPr>
        </p:nvSpPr>
        <p:spPr>
          <a:xfrm>
            <a:off x="1079499" y="1079500"/>
            <a:ext cx="8495943" cy="46894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35CF957-F921-48CF-97FE-91190C1AE9B3}"/>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11/30/2022</a:t>
            </a:fld>
            <a:endParaRPr lang="en-US"/>
          </a:p>
        </p:txBody>
      </p:sp>
      <p:sp>
        <p:nvSpPr>
          <p:cNvPr id="5" name="Footer Placeholder 4">
            <a:extLst>
              <a:ext uri="{FF2B5EF4-FFF2-40B4-BE49-F238E27FC236}">
                <a16:creationId xmlns:a16="http://schemas.microsoft.com/office/drawing/2014/main" id="{6653F49D-6E0C-47F7-BAAD-A427913DC4D1}"/>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B038A122-F390-46CF-BECF-3AE05CA585C4}"/>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2420649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A217A-A229-4751-8D09-0CAD914F6286}"/>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1A9DEA33-60C3-4B28-B3EF-E93D6D46A30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7D3B28-C66B-4279-AB67-2BC1D01239A4}"/>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11/30/2022</a:t>
            </a:fld>
            <a:endParaRPr lang="en-US"/>
          </a:p>
        </p:txBody>
      </p:sp>
      <p:sp>
        <p:nvSpPr>
          <p:cNvPr id="5" name="Footer Placeholder 4">
            <a:extLst>
              <a:ext uri="{FF2B5EF4-FFF2-40B4-BE49-F238E27FC236}">
                <a16:creationId xmlns:a16="http://schemas.microsoft.com/office/drawing/2014/main" id="{8928FF39-A0DA-4F77-9297-B83C86B575D9}"/>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69D7D65A-9D4E-42F6-A8BF-1EEAFB180710}"/>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361360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017BB-B242-4CC6-887C-83E08CE2D54A}"/>
              </a:ext>
            </a:extLst>
          </p:cNvPr>
          <p:cNvSpPr>
            <a:spLocks noGrp="1"/>
          </p:cNvSpPr>
          <p:nvPr>
            <p:ph type="title"/>
          </p:nvPr>
        </p:nvSpPr>
        <p:spPr>
          <a:xfrm>
            <a:off x="1079500" y="2252663"/>
            <a:ext cx="4457700" cy="2349500"/>
          </a:xfrm>
        </p:spPr>
        <p:txBody>
          <a:bodyPr anchor="ctr" anchorCtr="0">
            <a:normAutofit/>
          </a:bodyPr>
          <a:lstStyle>
            <a:lvl1pPr algn="ctr">
              <a:defRPr sz="2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6695823-EA83-493F-8FEC-C72B5B9CF2FD}"/>
              </a:ext>
            </a:extLst>
          </p:cNvPr>
          <p:cNvSpPr>
            <a:spLocks noGrp="1"/>
          </p:cNvSpPr>
          <p:nvPr>
            <p:ph type="body" idx="1"/>
          </p:nvPr>
        </p:nvSpPr>
        <p:spPr>
          <a:xfrm>
            <a:off x="6654800" y="2252664"/>
            <a:ext cx="4451348" cy="2349500"/>
          </a:xfrm>
        </p:spPr>
        <p:txBody>
          <a:bodyPr anchor="ctr" anchorCtr="0"/>
          <a:lstStyle>
            <a:lvl1pPr marL="0" indent="0">
              <a:buNone/>
              <a:defRPr sz="2400" i="1">
                <a:solidFill>
                  <a:schemeClr val="tx1">
                    <a:alpha val="7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E08E54-36BB-4AB4-BE1F-5FA8207BEAF8}"/>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11/30/2022</a:t>
            </a:fld>
            <a:endParaRPr lang="en-US"/>
          </a:p>
        </p:txBody>
      </p:sp>
      <p:sp>
        <p:nvSpPr>
          <p:cNvPr id="5" name="Footer Placeholder 4">
            <a:extLst>
              <a:ext uri="{FF2B5EF4-FFF2-40B4-BE49-F238E27FC236}">
                <a16:creationId xmlns:a16="http://schemas.microsoft.com/office/drawing/2014/main" id="{C0453A6A-C55A-40A1-A3BB-DB417047F547}"/>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96D6E656-7AC0-4BD3-AFE5-4B5122E2F2D8}"/>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grpSp>
        <p:nvGrpSpPr>
          <p:cNvPr id="20" name="Group 19">
            <a:extLst>
              <a:ext uri="{FF2B5EF4-FFF2-40B4-BE49-F238E27FC236}">
                <a16:creationId xmlns:a16="http://schemas.microsoft.com/office/drawing/2014/main" id="{E9ABE19D-0B51-4388-93D1-0CD6B767115D}"/>
              </a:ext>
            </a:extLst>
          </p:cNvPr>
          <p:cNvGrpSpPr/>
          <p:nvPr/>
        </p:nvGrpSpPr>
        <p:grpSpPr>
          <a:xfrm>
            <a:off x="999771" y="932104"/>
            <a:ext cx="913428" cy="1032464"/>
            <a:chOff x="999771" y="932104"/>
            <a:chExt cx="913428" cy="1032464"/>
          </a:xfrm>
        </p:grpSpPr>
        <p:grpSp>
          <p:nvGrpSpPr>
            <p:cNvPr id="21" name="Group 20">
              <a:extLst>
                <a:ext uri="{FF2B5EF4-FFF2-40B4-BE49-F238E27FC236}">
                  <a16:creationId xmlns:a16="http://schemas.microsoft.com/office/drawing/2014/main" id="{46226ED6-7133-4222-9552-0EA4B1B3C9FB}"/>
                </a:ext>
              </a:extLst>
            </p:cNvPr>
            <p:cNvGrpSpPr/>
            <p:nvPr/>
          </p:nvGrpSpPr>
          <p:grpSpPr>
            <a:xfrm rot="8100000" flipV="1">
              <a:off x="1047457" y="1290386"/>
              <a:ext cx="865742" cy="628383"/>
              <a:chOff x="558167" y="958515"/>
              <a:chExt cx="865742" cy="628383"/>
            </a:xfrm>
            <a:solidFill>
              <a:schemeClr val="accent3"/>
            </a:solidFill>
          </p:grpSpPr>
          <p:sp>
            <p:nvSpPr>
              <p:cNvPr id="28" name="Freeform: Shape 27">
                <a:extLst>
                  <a:ext uri="{FF2B5EF4-FFF2-40B4-BE49-F238E27FC236}">
                    <a16:creationId xmlns:a16="http://schemas.microsoft.com/office/drawing/2014/main" id="{BE810E40-D42F-4034-93BA-54446465D20B}"/>
                  </a:ext>
                </a:extLst>
              </p:cNvPr>
              <p:cNvSpPr/>
              <p:nvPr/>
            </p:nvSpPr>
            <p:spPr>
              <a:xfrm rot="8100000" flipH="1">
                <a:off x="558167" y="1122160"/>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9" name="Freeform: Shape 28">
                <a:extLst>
                  <a:ext uri="{FF2B5EF4-FFF2-40B4-BE49-F238E27FC236}">
                    <a16:creationId xmlns:a16="http://schemas.microsoft.com/office/drawing/2014/main" id="{60F6BFC2-CA89-42B8-8A5A-E9F26BA87FBB}"/>
                  </a:ext>
                </a:extLst>
              </p:cNvPr>
              <p:cNvSpPr/>
              <p:nvPr/>
            </p:nvSpPr>
            <p:spPr>
              <a:xfrm rot="5400000" flipH="1">
                <a:off x="959170" y="95851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22" name="Group 21">
              <a:extLst>
                <a:ext uri="{FF2B5EF4-FFF2-40B4-BE49-F238E27FC236}">
                  <a16:creationId xmlns:a16="http://schemas.microsoft.com/office/drawing/2014/main" id="{1CA36485-DC1D-48C9-91B2-425DBC66D471}"/>
                </a:ext>
              </a:extLst>
            </p:cNvPr>
            <p:cNvGrpSpPr/>
            <p:nvPr/>
          </p:nvGrpSpPr>
          <p:grpSpPr>
            <a:xfrm rot="10800000" flipH="1" flipV="1">
              <a:off x="999771" y="932104"/>
              <a:ext cx="864005" cy="1032464"/>
              <a:chOff x="2207971" y="2384401"/>
              <a:chExt cx="864005" cy="1032464"/>
            </a:xfrm>
          </p:grpSpPr>
          <p:sp>
            <p:nvSpPr>
              <p:cNvPr id="23" name="Freeform: Shape 22">
                <a:extLst>
                  <a:ext uri="{FF2B5EF4-FFF2-40B4-BE49-F238E27FC236}">
                    <a16:creationId xmlns:a16="http://schemas.microsoft.com/office/drawing/2014/main" id="{0ACF276E-196C-4923-B7D1-48A8E6A1669C}"/>
                  </a:ext>
                </a:extLst>
              </p:cNvPr>
              <p:cNvSpPr/>
              <p:nvPr/>
            </p:nvSpPr>
            <p:spPr>
              <a:xfrm rot="13500000">
                <a:off x="2207971" y="285630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4" name="Freeform: Shape 23">
                <a:extLst>
                  <a:ext uri="{FF2B5EF4-FFF2-40B4-BE49-F238E27FC236}">
                    <a16:creationId xmlns:a16="http://schemas.microsoft.com/office/drawing/2014/main" id="{FFE3686C-DFF6-4995-81B8-FA38F5BB0401}"/>
                  </a:ext>
                </a:extLst>
              </p:cNvPr>
              <p:cNvSpPr/>
              <p:nvPr/>
            </p:nvSpPr>
            <p:spPr>
              <a:xfrm rot="10800000">
                <a:off x="2607238" y="2688467"/>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25" name="Group 24">
                <a:extLst>
                  <a:ext uri="{FF2B5EF4-FFF2-40B4-BE49-F238E27FC236}">
                    <a16:creationId xmlns:a16="http://schemas.microsoft.com/office/drawing/2014/main" id="{9DCBF653-CCB9-47B2-9DD9-68847A45D82D}"/>
                  </a:ext>
                </a:extLst>
              </p:cNvPr>
              <p:cNvGrpSpPr/>
              <p:nvPr/>
            </p:nvGrpSpPr>
            <p:grpSpPr>
              <a:xfrm>
                <a:off x="2440769" y="2384401"/>
                <a:ext cx="313009" cy="1032464"/>
                <a:chOff x="2440769" y="2384401"/>
                <a:chExt cx="313009" cy="1032464"/>
              </a:xfrm>
            </p:grpSpPr>
            <p:cxnSp>
              <p:nvCxnSpPr>
                <p:cNvPr id="26" name="Straight Connector 25">
                  <a:extLst>
                    <a:ext uri="{FF2B5EF4-FFF2-40B4-BE49-F238E27FC236}">
                      <a16:creationId xmlns:a16="http://schemas.microsoft.com/office/drawing/2014/main" id="{7F081A1F-C7C9-4907-AAED-B4E9B64973FB}"/>
                    </a:ext>
                  </a:extLst>
                </p:cNvPr>
                <p:cNvCxnSpPr>
                  <a:cxnSpLocks/>
                </p:cNvCxnSpPr>
                <p:nvPr/>
              </p:nvCxnSpPr>
              <p:spPr>
                <a:xfrm rot="10800000" flipH="1">
                  <a:off x="2440769" y="2516865"/>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34F8F89A-0719-4D9A-8379-9EEBD7201052}"/>
                    </a:ext>
                  </a:extLst>
                </p:cNvPr>
                <p:cNvCxnSpPr>
                  <a:cxnSpLocks/>
                </p:cNvCxnSpPr>
                <p:nvPr/>
              </p:nvCxnSpPr>
              <p:spPr>
                <a:xfrm rot="8100000" flipH="1">
                  <a:off x="2753778" y="2384401"/>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30" name="Group 29">
            <a:extLst>
              <a:ext uri="{FF2B5EF4-FFF2-40B4-BE49-F238E27FC236}">
                <a16:creationId xmlns:a16="http://schemas.microsoft.com/office/drawing/2014/main" id="{E7AA5779-FF0F-4ACF-A56C-710A4CDEC8A3}"/>
              </a:ext>
            </a:extLst>
          </p:cNvPr>
          <p:cNvGrpSpPr/>
          <p:nvPr/>
        </p:nvGrpSpPr>
        <p:grpSpPr>
          <a:xfrm>
            <a:off x="1437136" y="649304"/>
            <a:ext cx="388541" cy="388541"/>
            <a:chOff x="5752675" y="5440856"/>
            <a:chExt cx="388541" cy="388541"/>
          </a:xfrm>
        </p:grpSpPr>
        <p:sp>
          <p:nvSpPr>
            <p:cNvPr id="31" name="Oval 30">
              <a:extLst>
                <a:ext uri="{FF2B5EF4-FFF2-40B4-BE49-F238E27FC236}">
                  <a16:creationId xmlns:a16="http://schemas.microsoft.com/office/drawing/2014/main" id="{5F0ADB13-4626-4F84-B513-0B58E65C248E}"/>
                </a:ext>
              </a:extLst>
            </p:cNvPr>
            <p:cNvSpPr/>
            <p:nvPr/>
          </p:nvSpPr>
          <p:spPr>
            <a:xfrm rot="10800000">
              <a:off x="5800801" y="5488982"/>
              <a:ext cx="340415" cy="340415"/>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2" name="Oval 31">
              <a:extLst>
                <a:ext uri="{FF2B5EF4-FFF2-40B4-BE49-F238E27FC236}">
                  <a16:creationId xmlns:a16="http://schemas.microsoft.com/office/drawing/2014/main" id="{AF46BC46-AD78-4932-95BA-D3009154CA7A}"/>
                </a:ext>
              </a:extLst>
            </p:cNvPr>
            <p:cNvSpPr/>
            <p:nvPr/>
          </p:nvSpPr>
          <p:spPr>
            <a:xfrm>
              <a:off x="5752675" y="5440856"/>
              <a:ext cx="340415" cy="340415"/>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cxnSp>
        <p:nvCxnSpPr>
          <p:cNvPr id="33" name="Straight Connector 32">
            <a:extLst>
              <a:ext uri="{FF2B5EF4-FFF2-40B4-BE49-F238E27FC236}">
                <a16:creationId xmlns:a16="http://schemas.microsoft.com/office/drawing/2014/main" id="{D38118F0-6EA8-4901-9161-9101C6DDD97E}"/>
              </a:ext>
            </a:extLst>
          </p:cNvPr>
          <p:cNvCxnSpPr>
            <a:cxnSpLocks/>
          </p:cNvCxnSpPr>
          <p:nvPr/>
        </p:nvCxnSpPr>
        <p:spPr>
          <a:xfrm rot="16200000" flipH="1">
            <a:off x="5826000" y="3429001"/>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7698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D013D-A80D-4455-B886-0C3448294C02}"/>
              </a:ext>
            </a:extLst>
          </p:cNvPr>
          <p:cNvSpPr>
            <a:spLocks noGrp="1"/>
          </p:cNvSpPr>
          <p:nvPr>
            <p:ph type="title"/>
          </p:nvPr>
        </p:nvSpPr>
        <p:spPr/>
        <p:txBody>
          <a:bodyPr/>
          <a:lstStyle>
            <a:lvl1pPr algn="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A99D3AB-20B9-4D90-8106-506F443682C8}"/>
              </a:ext>
            </a:extLst>
          </p:cNvPr>
          <p:cNvSpPr>
            <a:spLocks noGrp="1"/>
          </p:cNvSpPr>
          <p:nvPr>
            <p:ph sz="half" idx="1"/>
          </p:nvPr>
        </p:nvSpPr>
        <p:spPr>
          <a:xfrm>
            <a:off x="1085850" y="1790700"/>
            <a:ext cx="4740150" cy="3978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85F9DF39-257F-4C10-A7B4-1AA1C66F28E9}"/>
              </a:ext>
            </a:extLst>
          </p:cNvPr>
          <p:cNvSpPr>
            <a:spLocks noGrp="1"/>
          </p:cNvSpPr>
          <p:nvPr>
            <p:ph sz="half" idx="2"/>
          </p:nvPr>
        </p:nvSpPr>
        <p:spPr>
          <a:xfrm>
            <a:off x="6366000" y="1790700"/>
            <a:ext cx="4740150" cy="3978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0E57E5E-B324-4633-AB65-4A53498B9FAD}"/>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11/30/2022</a:t>
            </a:fld>
            <a:endParaRPr lang="en-US"/>
          </a:p>
        </p:txBody>
      </p:sp>
      <p:sp>
        <p:nvSpPr>
          <p:cNvPr id="6" name="Footer Placeholder 5">
            <a:extLst>
              <a:ext uri="{FF2B5EF4-FFF2-40B4-BE49-F238E27FC236}">
                <a16:creationId xmlns:a16="http://schemas.microsoft.com/office/drawing/2014/main" id="{5B42A16D-8423-4C91-B839-F95380250FA3}"/>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063AD46B-C875-4F91-8991-4A4E5D768D92}"/>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3719867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170C3-74D3-4445-A879-4F7CF42ED29A}"/>
              </a:ext>
            </a:extLst>
          </p:cNvPr>
          <p:cNvSpPr>
            <a:spLocks noGrp="1"/>
          </p:cNvSpPr>
          <p:nvPr>
            <p:ph type="title"/>
          </p:nvPr>
        </p:nvSpPr>
        <p:spPr>
          <a:xfrm>
            <a:off x="1079500" y="1011238"/>
            <a:ext cx="10026650" cy="655637"/>
          </a:xfrm>
        </p:spPr>
        <p:txBody>
          <a:bodyPr>
            <a:normAutofit/>
          </a:bodyPr>
          <a:lstStyle>
            <a:lvl1pPr algn="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2B64494-3C1C-49FE-ADB2-6F41CEEA82EF}"/>
              </a:ext>
            </a:extLst>
          </p:cNvPr>
          <p:cNvSpPr>
            <a:spLocks noGrp="1"/>
          </p:cNvSpPr>
          <p:nvPr>
            <p:ph type="body" idx="1"/>
          </p:nvPr>
        </p:nvSpPr>
        <p:spPr>
          <a:xfrm>
            <a:off x="1079500" y="1854200"/>
            <a:ext cx="4741200" cy="553998"/>
          </a:xfrm>
        </p:spPr>
        <p:txBody>
          <a:bodyPr anchor="t" anchorCtr="0">
            <a:normAutofit/>
          </a:bodyPr>
          <a:lstStyle>
            <a:lvl1pPr marL="0" indent="0">
              <a:lnSpc>
                <a:spcPct val="100000"/>
              </a:lnSpc>
              <a:buNone/>
              <a:defRPr sz="1800" b="0" cap="all" spc="300" baseline="0">
                <a:solidFill>
                  <a:schemeClr val="tx1">
                    <a:alpha val="8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8EE19A6-8340-43A4-9B30-A27DEB9E2BF1}"/>
              </a:ext>
            </a:extLst>
          </p:cNvPr>
          <p:cNvSpPr>
            <a:spLocks noGrp="1"/>
          </p:cNvSpPr>
          <p:nvPr>
            <p:ph sz="half" idx="2"/>
          </p:nvPr>
        </p:nvSpPr>
        <p:spPr>
          <a:xfrm>
            <a:off x="1079500" y="2525561"/>
            <a:ext cx="4741200" cy="32434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7B9D4B31-0090-483A-BF84-CEA2B22D51D5}"/>
              </a:ext>
            </a:extLst>
          </p:cNvPr>
          <p:cNvSpPr>
            <a:spLocks noGrp="1"/>
          </p:cNvSpPr>
          <p:nvPr>
            <p:ph type="body" sz="quarter" idx="3"/>
          </p:nvPr>
        </p:nvSpPr>
        <p:spPr>
          <a:xfrm>
            <a:off x="6364950" y="1854200"/>
            <a:ext cx="4741200" cy="553998"/>
          </a:xfrm>
        </p:spPr>
        <p:txBody>
          <a:bodyPr anchor="t" anchorCtr="0">
            <a:normAutofit/>
          </a:bodyPr>
          <a:lstStyle>
            <a:lvl1pPr marL="0" indent="0">
              <a:lnSpc>
                <a:spcPct val="100000"/>
              </a:lnSpc>
              <a:buNone/>
              <a:defRPr sz="1800" b="0" cap="all" spc="300" baseline="0">
                <a:solidFill>
                  <a:schemeClr val="tx1">
                    <a:alpha val="8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08DB9E9-0BD8-4F85-9342-5C5BA0D35CEA}"/>
              </a:ext>
            </a:extLst>
          </p:cNvPr>
          <p:cNvSpPr>
            <a:spLocks noGrp="1"/>
          </p:cNvSpPr>
          <p:nvPr>
            <p:ph sz="quarter" idx="4"/>
          </p:nvPr>
        </p:nvSpPr>
        <p:spPr>
          <a:xfrm>
            <a:off x="6364950" y="2525560"/>
            <a:ext cx="4741200" cy="32434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52AE3D3E-6168-45C3-BAB4-04FFFB983541}"/>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11/30/2022</a:t>
            </a:fld>
            <a:endParaRPr lang="en-US"/>
          </a:p>
        </p:txBody>
      </p:sp>
      <p:sp>
        <p:nvSpPr>
          <p:cNvPr id="8" name="Footer Placeholder 7">
            <a:extLst>
              <a:ext uri="{FF2B5EF4-FFF2-40B4-BE49-F238E27FC236}">
                <a16:creationId xmlns:a16="http://schemas.microsoft.com/office/drawing/2014/main" id="{DA8F8D02-7CCF-4321-847A-CD553E52A342}"/>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9F966368-2A9A-4617-A2A9-E4E9ACD06381}"/>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2455112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0855A-C7D7-455F-BD47-AB4221DD0240}"/>
              </a:ext>
            </a:extLst>
          </p:cNvPr>
          <p:cNvSpPr>
            <a:spLocks noGrp="1"/>
          </p:cNvSpPr>
          <p:nvPr>
            <p:ph type="title"/>
          </p:nvPr>
        </p:nvSpPr>
        <p:spPr>
          <a:xfrm>
            <a:off x="1079500" y="1079500"/>
            <a:ext cx="10026650" cy="4689475"/>
          </a:xfrm>
        </p:spPr>
        <p:txBody>
          <a:bodyPr anchor="ctr"/>
          <a:lstStyle>
            <a:lvl1pPr algn="ctr">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1629F6FD-C2F8-4688-B52A-ED76F48B8B41}"/>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11/30/2022</a:t>
            </a:fld>
            <a:endParaRPr lang="en-US"/>
          </a:p>
        </p:txBody>
      </p:sp>
      <p:sp>
        <p:nvSpPr>
          <p:cNvPr id="4" name="Footer Placeholder 3">
            <a:extLst>
              <a:ext uri="{FF2B5EF4-FFF2-40B4-BE49-F238E27FC236}">
                <a16:creationId xmlns:a16="http://schemas.microsoft.com/office/drawing/2014/main" id="{AB358F0F-237C-4F8E-A5A7-48269F700B1D}"/>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68C3629E-70C3-44A4-A268-2194CD424AF9}"/>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3169440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F0232D4-EC56-49D3-B967-D972B5E5E2C1}"/>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11/30/2022</a:t>
            </a:fld>
            <a:endParaRPr lang="en-US"/>
          </a:p>
        </p:txBody>
      </p:sp>
      <p:sp>
        <p:nvSpPr>
          <p:cNvPr id="3" name="Footer Placeholder 2">
            <a:extLst>
              <a:ext uri="{FF2B5EF4-FFF2-40B4-BE49-F238E27FC236}">
                <a16:creationId xmlns:a16="http://schemas.microsoft.com/office/drawing/2014/main" id="{0B2C3171-136A-405F-B1CF-C0DAFAA21E41}"/>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76523E7E-BA29-40D2-BE24-10E7F7050409}"/>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2258034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607EF-706F-47DD-B487-7C3E4EDE1945}"/>
              </a:ext>
            </a:extLst>
          </p:cNvPr>
          <p:cNvSpPr>
            <a:spLocks noGrp="1"/>
          </p:cNvSpPr>
          <p:nvPr>
            <p:ph type="title"/>
          </p:nvPr>
        </p:nvSpPr>
        <p:spPr>
          <a:xfrm>
            <a:off x="1071607" y="1011238"/>
            <a:ext cx="3906000" cy="1292400"/>
          </a:xfrm>
        </p:spPr>
        <p:txBody>
          <a:bodyPr anchor="t" anchorCtr="0">
            <a:normAutofit/>
          </a:bodyPr>
          <a:lstStyle>
            <a:lvl1pPr>
              <a:defRPr sz="2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8298442-7D9F-4D62-866B-FBA382F06C4C}"/>
              </a:ext>
            </a:extLst>
          </p:cNvPr>
          <p:cNvSpPr>
            <a:spLocks noGrp="1"/>
          </p:cNvSpPr>
          <p:nvPr>
            <p:ph idx="1"/>
          </p:nvPr>
        </p:nvSpPr>
        <p:spPr>
          <a:xfrm>
            <a:off x="5537200" y="955230"/>
            <a:ext cx="5583193" cy="4813745"/>
          </a:xfrm>
        </p:spPr>
        <p:txBody>
          <a:bodyPr/>
          <a:lstStyle>
            <a:lvl1pPr marL="0" indent="0">
              <a:lnSpc>
                <a:spcPct val="100000"/>
              </a:lnSpc>
              <a:buFontTx/>
              <a:buNone/>
              <a:defRPr sz="4800"/>
            </a:lvl1pPr>
            <a:lvl2pPr marL="0">
              <a:lnSpc>
                <a:spcPct val="100000"/>
              </a:lnSpc>
              <a:defRPr sz="4800"/>
            </a:lvl2pPr>
            <a:lvl3pPr marL="0" indent="0">
              <a:buNone/>
              <a:defRPr sz="2000"/>
            </a:lvl3pPr>
            <a:lvl4pPr marL="0">
              <a:defRPr sz="2000"/>
            </a:lvl4pPr>
            <a:lvl5pPr marL="360000">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67D1DB7-AC43-460E-B3C5-9F8B37D1B50A}"/>
              </a:ext>
            </a:extLst>
          </p:cNvPr>
          <p:cNvSpPr>
            <a:spLocks noGrp="1"/>
          </p:cNvSpPr>
          <p:nvPr>
            <p:ph type="body" sz="half" idx="2"/>
          </p:nvPr>
        </p:nvSpPr>
        <p:spPr>
          <a:xfrm>
            <a:off x="1079499" y="2664000"/>
            <a:ext cx="3905999" cy="3106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0C5DE9-6995-4F6E-AF64-6CE9A677971D}"/>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11/30/2022</a:t>
            </a:fld>
            <a:endParaRPr lang="en-US"/>
          </a:p>
        </p:txBody>
      </p:sp>
      <p:sp>
        <p:nvSpPr>
          <p:cNvPr id="6" name="Footer Placeholder 5">
            <a:extLst>
              <a:ext uri="{FF2B5EF4-FFF2-40B4-BE49-F238E27FC236}">
                <a16:creationId xmlns:a16="http://schemas.microsoft.com/office/drawing/2014/main" id="{388BC655-2B4D-48CA-90B9-740400332295}"/>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1314A7E0-1D83-4CE0-9FFE-3EEE2B3C27ED}"/>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1815728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F7F85-950A-4BED-AE31-5C85DE4FA488}"/>
              </a:ext>
            </a:extLst>
          </p:cNvPr>
          <p:cNvSpPr>
            <a:spLocks noGrp="1"/>
          </p:cNvSpPr>
          <p:nvPr>
            <p:ph type="title"/>
          </p:nvPr>
        </p:nvSpPr>
        <p:spPr>
          <a:xfrm>
            <a:off x="1079501" y="1011238"/>
            <a:ext cx="3905250" cy="1292662"/>
          </a:xfrm>
        </p:spPr>
        <p:txBody>
          <a:bodyPr anchor="t" anchorCtr="0">
            <a:normAutofit/>
          </a:bodyPr>
          <a:lstStyle>
            <a:lvl1pPr>
              <a:defRPr sz="28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813A008-3741-4305-8A06-C0D8404A32BB}"/>
              </a:ext>
            </a:extLst>
          </p:cNvPr>
          <p:cNvSpPr>
            <a:spLocks noGrp="1"/>
          </p:cNvSpPr>
          <p:nvPr>
            <p:ph type="pic" idx="1"/>
          </p:nvPr>
        </p:nvSpPr>
        <p:spPr>
          <a:xfrm>
            <a:off x="5537200" y="531813"/>
            <a:ext cx="6113812" cy="578484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BF2ADC63-3365-4920-AF26-600F4D2EA579}"/>
              </a:ext>
            </a:extLst>
          </p:cNvPr>
          <p:cNvSpPr>
            <a:spLocks noGrp="1"/>
          </p:cNvSpPr>
          <p:nvPr>
            <p:ph type="body" sz="half" idx="2"/>
          </p:nvPr>
        </p:nvSpPr>
        <p:spPr>
          <a:xfrm>
            <a:off x="1079500" y="2663825"/>
            <a:ext cx="3905250" cy="310515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C161BE-EF8B-4F4D-8197-61442EBC46BD}"/>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11/30/2022</a:t>
            </a:fld>
            <a:endParaRPr lang="en-US"/>
          </a:p>
        </p:txBody>
      </p:sp>
      <p:sp>
        <p:nvSpPr>
          <p:cNvPr id="6" name="Footer Placeholder 5">
            <a:extLst>
              <a:ext uri="{FF2B5EF4-FFF2-40B4-BE49-F238E27FC236}">
                <a16:creationId xmlns:a16="http://schemas.microsoft.com/office/drawing/2014/main" id="{9FD37897-BFE5-414E-9334-53116988DC37}"/>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3F5BF024-9A20-4B80-976D-420DCCD1616D}"/>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2628655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700152-D18D-4405-8FB2-5985831B57A0}"/>
              </a:ext>
            </a:extLst>
          </p:cNvPr>
          <p:cNvSpPr>
            <a:spLocks noGrp="1"/>
          </p:cNvSpPr>
          <p:nvPr>
            <p:ph type="title"/>
          </p:nvPr>
        </p:nvSpPr>
        <p:spPr>
          <a:xfrm>
            <a:off x="1079500" y="1011238"/>
            <a:ext cx="10026650" cy="655637"/>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22E92E1-0C4A-474E-8E29-8DB404101BA7}"/>
              </a:ext>
            </a:extLst>
          </p:cNvPr>
          <p:cNvSpPr>
            <a:spLocks noGrp="1"/>
          </p:cNvSpPr>
          <p:nvPr>
            <p:ph type="body" idx="1"/>
          </p:nvPr>
        </p:nvSpPr>
        <p:spPr>
          <a:xfrm>
            <a:off x="1079500" y="1790700"/>
            <a:ext cx="10026650" cy="3978275"/>
          </a:xfrm>
          <a:prstGeom prst="rect">
            <a:avLst/>
          </a:prstGeom>
        </p:spPr>
        <p:txBody>
          <a:bodyPr vert="horz" lIns="0" tIns="0" rIns="0" bIns="0" rtlCol="0" anchor="t"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122E245-B48B-4526-8D2D-9475E64B0624}"/>
              </a:ext>
            </a:extLst>
          </p:cNvPr>
          <p:cNvSpPr>
            <a:spLocks noGrp="1"/>
          </p:cNvSpPr>
          <p:nvPr>
            <p:ph type="dt" sz="half" idx="2"/>
          </p:nvPr>
        </p:nvSpPr>
        <p:spPr>
          <a:xfrm>
            <a:off x="541338" y="6401999"/>
            <a:ext cx="2206625" cy="369332"/>
          </a:xfrm>
          <a:prstGeom prst="rect">
            <a:avLst/>
          </a:prstGeom>
        </p:spPr>
        <p:txBody>
          <a:bodyPr vert="horz" lIns="0" tIns="0" rIns="0" bIns="0" rtlCol="0" anchor="ctr">
            <a:normAutofit/>
          </a:bodyPr>
          <a:lstStyle>
            <a:lvl1pPr algn="l">
              <a:defRPr sz="1000" cap="all" spc="300" baseline="0">
                <a:solidFill>
                  <a:schemeClr val="tx1">
                    <a:alpha val="70000"/>
                  </a:schemeClr>
                </a:solidFill>
              </a:defRPr>
            </a:lvl1pPr>
          </a:lstStyle>
          <a:p>
            <a:fld id="{64F0E216-BA48-4F04-AC4F-645AA0DD6AC6}" type="datetimeFigureOut">
              <a:rPr lang="en-US" smtClean="0"/>
              <a:pPr/>
              <a:t>11/30/2022</a:t>
            </a:fld>
            <a:endParaRPr lang="en-US" dirty="0"/>
          </a:p>
        </p:txBody>
      </p:sp>
      <p:sp>
        <p:nvSpPr>
          <p:cNvPr id="5" name="Footer Placeholder 4">
            <a:extLst>
              <a:ext uri="{FF2B5EF4-FFF2-40B4-BE49-F238E27FC236}">
                <a16:creationId xmlns:a16="http://schemas.microsoft.com/office/drawing/2014/main" id="{C2A0FE5C-A494-40F2-A357-786AFFA6318E}"/>
              </a:ext>
            </a:extLst>
          </p:cNvPr>
          <p:cNvSpPr>
            <a:spLocks noGrp="1"/>
          </p:cNvSpPr>
          <p:nvPr>
            <p:ph type="ftr" sz="quarter" idx="3"/>
          </p:nvPr>
        </p:nvSpPr>
        <p:spPr>
          <a:xfrm>
            <a:off x="3308350" y="6401999"/>
            <a:ext cx="5575300" cy="369332"/>
          </a:xfrm>
          <a:prstGeom prst="rect">
            <a:avLst/>
          </a:prstGeom>
        </p:spPr>
        <p:txBody>
          <a:bodyPr vert="horz" lIns="0" tIns="0" rIns="0" bIns="0" rtlCol="0" anchor="ctr">
            <a:normAutofit/>
          </a:bodyPr>
          <a:lstStyle>
            <a:lvl1pPr algn="ctr">
              <a:defRPr sz="1000" cap="all" spc="300" baseline="0">
                <a:solidFill>
                  <a:schemeClr val="tx1">
                    <a:alpha val="70000"/>
                  </a:schemeClr>
                </a:solidFill>
              </a:defRPr>
            </a:lvl1pPr>
          </a:lstStyle>
          <a:p>
            <a:endParaRPr lang="en-US" dirty="0"/>
          </a:p>
        </p:txBody>
      </p:sp>
      <p:sp>
        <p:nvSpPr>
          <p:cNvPr id="6" name="Slide Number Placeholder 5">
            <a:extLst>
              <a:ext uri="{FF2B5EF4-FFF2-40B4-BE49-F238E27FC236}">
                <a16:creationId xmlns:a16="http://schemas.microsoft.com/office/drawing/2014/main" id="{504686A1-EDE2-44D9-A671-F708A6F883D7}"/>
              </a:ext>
            </a:extLst>
          </p:cNvPr>
          <p:cNvSpPr>
            <a:spLocks noGrp="1"/>
          </p:cNvSpPr>
          <p:nvPr>
            <p:ph type="sldNum" sz="quarter" idx="4"/>
          </p:nvPr>
        </p:nvSpPr>
        <p:spPr>
          <a:xfrm>
            <a:off x="9442800" y="6401999"/>
            <a:ext cx="2208212" cy="369332"/>
          </a:xfrm>
          <a:prstGeom prst="rect">
            <a:avLst/>
          </a:prstGeom>
        </p:spPr>
        <p:txBody>
          <a:bodyPr vert="horz" lIns="0" tIns="0" rIns="0" bIns="0" rtlCol="0" anchor="ctr">
            <a:normAutofit/>
          </a:bodyPr>
          <a:lstStyle>
            <a:lvl1pPr algn="r">
              <a:defRPr sz="1000" cap="all" spc="300" baseline="0">
                <a:solidFill>
                  <a:schemeClr val="tx1">
                    <a:alpha val="70000"/>
                  </a:schemeClr>
                </a:solidFill>
              </a:defRPr>
            </a:lvl1pPr>
          </a:lstStyle>
          <a:p>
            <a:fld id="{D39607A7-8386-47DB-8578-DDEDD194E5D4}" type="slidenum">
              <a:rPr lang="en-US" smtClean="0"/>
              <a:pPr/>
              <a:t>‹#›</a:t>
            </a:fld>
            <a:endParaRPr lang="en-US" dirty="0"/>
          </a:p>
        </p:txBody>
      </p:sp>
    </p:spTree>
    <p:extLst>
      <p:ext uri="{BB962C8B-B14F-4D97-AF65-F5344CB8AC3E}">
        <p14:creationId xmlns:p14="http://schemas.microsoft.com/office/powerpoint/2010/main" val="1830539205"/>
      </p:ext>
    </p:extLst>
  </p:cSld>
  <p:clrMap bg1="dk1" tx1="lt1" bg2="dk2" tx2="lt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49" r:id="rId6"/>
    <p:sldLayoutId id="2147483745" r:id="rId7"/>
    <p:sldLayoutId id="2147483746" r:id="rId8"/>
    <p:sldLayoutId id="2147483747" r:id="rId9"/>
    <p:sldLayoutId id="2147483748" r:id="rId10"/>
    <p:sldLayoutId id="2147483750" r:id="rId11"/>
  </p:sldLayoutIdLst>
  <p:txStyles>
    <p:titleStyle>
      <a:lvl1pPr algn="l" defTabSz="914400" rtl="0" eaLnBrk="1" latinLnBrk="0" hangingPunct="1">
        <a:lnSpc>
          <a:spcPct val="100000"/>
        </a:lnSpc>
        <a:spcBef>
          <a:spcPct val="0"/>
        </a:spcBef>
        <a:buNone/>
        <a:defRPr sz="2800" kern="1200" cap="all" spc="400" baseline="0">
          <a:solidFill>
            <a:schemeClr val="tx1"/>
          </a:solidFill>
          <a:latin typeface="+mj-lt"/>
          <a:ea typeface="+mj-ea"/>
          <a:cs typeface="+mj-cs"/>
        </a:defRPr>
      </a:lvl1pPr>
    </p:titleStyle>
    <p:bodyStyle>
      <a:lvl1pPr marL="360000" indent="-360000" algn="l" defTabSz="914400" rtl="0" eaLnBrk="1" latinLnBrk="0" hangingPunct="1">
        <a:lnSpc>
          <a:spcPct val="125000"/>
        </a:lnSpc>
        <a:spcBef>
          <a:spcPts val="1000"/>
        </a:spcBef>
        <a:buClr>
          <a:schemeClr val="accent1">
            <a:lumMod val="60000"/>
            <a:lumOff val="40000"/>
          </a:schemeClr>
        </a:buClr>
        <a:buFont typeface="Wingdings" panose="05000000000000000000" pitchFamily="2" charset="2"/>
        <a:buChar char=""/>
        <a:defRPr sz="2000" kern="1200">
          <a:solidFill>
            <a:schemeClr val="tx1">
              <a:alpha val="70000"/>
            </a:schemeClr>
          </a:solidFill>
          <a:latin typeface="+mn-lt"/>
          <a:ea typeface="+mn-ea"/>
          <a:cs typeface="+mn-cs"/>
        </a:defRPr>
      </a:lvl1pPr>
      <a:lvl2pPr marL="360000" indent="0" algn="l" defTabSz="914400" rtl="0" eaLnBrk="1" latinLnBrk="0" hangingPunct="1">
        <a:lnSpc>
          <a:spcPct val="125000"/>
        </a:lnSpc>
        <a:spcBef>
          <a:spcPts val="500"/>
        </a:spcBef>
        <a:buClr>
          <a:schemeClr val="accent1">
            <a:lumMod val="60000"/>
            <a:lumOff val="40000"/>
          </a:schemeClr>
        </a:buClr>
        <a:buFontTx/>
        <a:buNone/>
        <a:defRPr sz="2000" i="1" kern="1200">
          <a:solidFill>
            <a:schemeClr val="tx1">
              <a:alpha val="70000"/>
            </a:schemeClr>
          </a:solidFill>
          <a:latin typeface="+mn-lt"/>
          <a:ea typeface="+mn-ea"/>
          <a:cs typeface="+mn-cs"/>
        </a:defRPr>
      </a:lvl2pPr>
      <a:lvl3pPr marL="1080000" indent="-360000" algn="l" defTabSz="914400" rtl="0" eaLnBrk="1" latinLnBrk="0" hangingPunct="1">
        <a:lnSpc>
          <a:spcPct val="125000"/>
        </a:lnSpc>
        <a:spcBef>
          <a:spcPts val="500"/>
        </a:spcBef>
        <a:buClr>
          <a:schemeClr val="accent1">
            <a:lumMod val="60000"/>
            <a:lumOff val="40000"/>
          </a:schemeClr>
        </a:buClr>
        <a:buFont typeface="Wingdings" panose="05000000000000000000" pitchFamily="2" charset="2"/>
        <a:buChar char=""/>
        <a:defRPr sz="2000" kern="1200">
          <a:solidFill>
            <a:schemeClr val="tx1">
              <a:alpha val="70000"/>
            </a:schemeClr>
          </a:solidFill>
          <a:latin typeface="+mn-lt"/>
          <a:ea typeface="+mn-ea"/>
          <a:cs typeface="+mn-cs"/>
        </a:defRPr>
      </a:lvl3pPr>
      <a:lvl4pPr marL="1080000" indent="0" algn="l" defTabSz="914400" rtl="0" eaLnBrk="1" latinLnBrk="0" hangingPunct="1">
        <a:lnSpc>
          <a:spcPct val="125000"/>
        </a:lnSpc>
        <a:spcBef>
          <a:spcPts val="500"/>
        </a:spcBef>
        <a:buClr>
          <a:schemeClr val="accent1">
            <a:lumMod val="60000"/>
            <a:lumOff val="40000"/>
          </a:schemeClr>
        </a:buClr>
        <a:buFontTx/>
        <a:buNone/>
        <a:defRPr sz="2000" i="1" kern="1200">
          <a:solidFill>
            <a:schemeClr val="tx1">
              <a:alpha val="70000"/>
            </a:schemeClr>
          </a:solidFill>
          <a:latin typeface="+mn-lt"/>
          <a:ea typeface="+mn-ea"/>
          <a:cs typeface="+mn-cs"/>
        </a:defRPr>
      </a:lvl4pPr>
      <a:lvl5pPr marL="1800000" indent="-360000" algn="l" defTabSz="914400" rtl="0" eaLnBrk="1" latinLnBrk="0" hangingPunct="1">
        <a:lnSpc>
          <a:spcPct val="125000"/>
        </a:lnSpc>
        <a:spcBef>
          <a:spcPts val="500"/>
        </a:spcBef>
        <a:buClr>
          <a:schemeClr val="accent1">
            <a:lumMod val="60000"/>
            <a:lumOff val="40000"/>
          </a:schemeClr>
        </a:buClr>
        <a:buFont typeface="Wingdings" panose="05000000000000000000" pitchFamily="2" charset="2"/>
        <a:buChar char=""/>
        <a:defRPr sz="2000" kern="1200">
          <a:solidFill>
            <a:schemeClr val="tx1">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creativecommons.org/licenses/by-sa/3.0/" TargetMode="External"/><Relationship Id="rId4" Type="http://schemas.openxmlformats.org/officeDocument/2006/relationships/hyperlink" Target="https://linuxfr.org/users/gautami/journaux/happy-bastille-day" TargetMode="Externa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9.png"/><Relationship Id="rId7" Type="http://schemas.openxmlformats.org/officeDocument/2006/relationships/diagramColors" Target="../diagrams/colors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41" name="Rectangle 40">
            <a:extLst>
              <a:ext uri="{FF2B5EF4-FFF2-40B4-BE49-F238E27FC236}">
                <a16:creationId xmlns:a16="http://schemas.microsoft.com/office/drawing/2014/main" id="{CA5B2A81-2C8E-4963-AFD4-E539D168B4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itle 16">
            <a:extLst>
              <a:ext uri="{FF2B5EF4-FFF2-40B4-BE49-F238E27FC236}">
                <a16:creationId xmlns:a16="http://schemas.microsoft.com/office/drawing/2014/main" id="{C7129B8C-4FE7-EB1E-6256-FD543F04669D}"/>
              </a:ext>
            </a:extLst>
          </p:cNvPr>
          <p:cNvSpPr>
            <a:spLocks noGrp="1"/>
          </p:cNvSpPr>
          <p:nvPr>
            <p:ph type="ctrTitle"/>
          </p:nvPr>
        </p:nvSpPr>
        <p:spPr>
          <a:xfrm>
            <a:off x="6654795" y="1079499"/>
            <a:ext cx="4449086" cy="2611365"/>
          </a:xfrm>
        </p:spPr>
        <p:txBody>
          <a:bodyPr>
            <a:normAutofit/>
          </a:bodyPr>
          <a:lstStyle/>
          <a:p>
            <a:pPr>
              <a:lnSpc>
                <a:spcPct val="90000"/>
              </a:lnSpc>
            </a:pPr>
            <a:r>
              <a:rPr lang="en-GB" sz="2200" dirty="0"/>
              <a:t>Chuckery Primary School </a:t>
            </a:r>
            <a:br>
              <a:rPr lang="en-GB" sz="2200" dirty="0"/>
            </a:br>
            <a:r>
              <a:rPr lang="en-GB" sz="2200" dirty="0"/>
              <a:t>Mathematics </a:t>
            </a:r>
            <a:br>
              <a:rPr lang="en-GB" sz="2200" dirty="0"/>
            </a:br>
            <a:r>
              <a:rPr lang="en-GB" sz="2200" dirty="0"/>
              <a:t>Parental Workshop </a:t>
            </a:r>
            <a:br>
              <a:rPr lang="en-GB" sz="2200" dirty="0"/>
            </a:br>
            <a:r>
              <a:rPr lang="en-GB" sz="2200" dirty="0"/>
              <a:t>Year FIVE and Year SIX  </a:t>
            </a:r>
            <a:br>
              <a:rPr lang="en-GB" sz="2200" dirty="0"/>
            </a:br>
            <a:br>
              <a:rPr lang="en-GB" sz="2200" dirty="0"/>
            </a:br>
            <a:r>
              <a:rPr lang="en-GB" sz="2200" dirty="0"/>
              <a:t>Number skills </a:t>
            </a:r>
          </a:p>
        </p:txBody>
      </p:sp>
      <p:pic>
        <p:nvPicPr>
          <p:cNvPr id="6" name="Picture 5" descr="Diagram, schematic&#10;&#10;Description automatically generated">
            <a:extLst>
              <a:ext uri="{FF2B5EF4-FFF2-40B4-BE49-F238E27FC236}">
                <a16:creationId xmlns:a16="http://schemas.microsoft.com/office/drawing/2014/main" id="{FD215FD2-E098-C2E7-59C1-4143F1C0C38D}"/>
              </a:ext>
            </a:extLst>
          </p:cNvPr>
          <p:cNvPicPr>
            <a:picLocks noChangeAspect="1"/>
          </p:cNvPicPr>
          <p:nvPr/>
        </p:nvPicPr>
        <p:blipFill rotWithShape="1">
          <a:blip r:embed="rId3">
            <a:extLst>
              <a:ext uri="{28A0092B-C50C-407E-A947-70E740481C1C}">
                <a14:useLocalDpi xmlns:a14="http://schemas.microsoft.com/office/drawing/2010/main" val="0"/>
              </a:ext>
            </a:extLst>
          </a:blip>
          <a:srcRect t="4391" r="-2" b="9739"/>
          <a:stretch/>
        </p:blipFill>
        <p:spPr>
          <a:xfrm>
            <a:off x="540989" y="540000"/>
            <a:ext cx="4996212" cy="5778000"/>
          </a:xfrm>
          <a:prstGeom prst="rect">
            <a:avLst/>
          </a:prstGeom>
        </p:spPr>
      </p:pic>
      <p:cxnSp>
        <p:nvCxnSpPr>
          <p:cNvPr id="43" name="Straight Connector 42">
            <a:extLst>
              <a:ext uri="{FF2B5EF4-FFF2-40B4-BE49-F238E27FC236}">
                <a16:creationId xmlns:a16="http://schemas.microsoft.com/office/drawing/2014/main" id="{9E7C23BC-DAA6-40E1-8166-B8C4439D143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09338" y="3690871"/>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3206560"/>
      </p:ext>
    </p:extLst>
  </p:cSld>
  <p:clrMapOvr>
    <a:masterClrMapping/>
  </p:clrMapOvr>
  <mc:AlternateContent xmlns:mc="http://schemas.openxmlformats.org/markup-compatibility/2006" xmlns:p14="http://schemas.microsoft.com/office/powerpoint/2010/main">
    <mc:Choice Requires="p14">
      <p:transition spd="slow" p14:dur="2000" advTm="52347"/>
    </mc:Choice>
    <mc:Fallback xmlns="">
      <p:transition spd="slow" advTm="52347"/>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17"/>
                                        </p:tgtEl>
                                        <p:attrNameLst>
                                          <p:attrName>style.visibility</p:attrName>
                                        </p:attrNameLst>
                                      </p:cBhvr>
                                      <p:to>
                                        <p:strVal val="visible"/>
                                      </p:to>
                                    </p:set>
                                    <p:animEffect transition="in" filter="fade">
                                      <p:cBhvr>
                                        <p:cTn id="7" dur="7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EE96A74-B62B-4642-AB22-7776A5F48C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8AFEB2C-9E13-D4AB-F863-EA576AFDAAC5}"/>
              </a:ext>
            </a:extLst>
          </p:cNvPr>
          <p:cNvSpPr>
            <a:spLocks noGrp="1"/>
          </p:cNvSpPr>
          <p:nvPr>
            <p:ph type="title"/>
          </p:nvPr>
        </p:nvSpPr>
        <p:spPr>
          <a:xfrm>
            <a:off x="541338" y="1079500"/>
            <a:ext cx="3322637" cy="4689475"/>
          </a:xfrm>
        </p:spPr>
        <p:txBody>
          <a:bodyPr anchor="ctr">
            <a:normAutofit/>
          </a:bodyPr>
          <a:lstStyle/>
          <a:p>
            <a:pPr algn="ctr"/>
            <a:r>
              <a:rPr lang="en-GB" dirty="0"/>
              <a:t>Welcome </a:t>
            </a:r>
          </a:p>
        </p:txBody>
      </p:sp>
      <p:sp>
        <p:nvSpPr>
          <p:cNvPr id="11" name="Rectangle 10">
            <a:extLst>
              <a:ext uri="{FF2B5EF4-FFF2-40B4-BE49-F238E27FC236}">
                <a16:creationId xmlns:a16="http://schemas.microsoft.com/office/drawing/2014/main" id="{8576A6EA-4B09-480F-BB03-961602723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25950" y="-1"/>
            <a:ext cx="7766050" cy="6857993"/>
          </a:xfrm>
          <a:prstGeom prst="rect">
            <a:avLst/>
          </a:prstGeom>
          <a:solidFill>
            <a:schemeClr val="bg1">
              <a:alpha val="2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5" name="Content Placeholder 2">
            <a:extLst>
              <a:ext uri="{FF2B5EF4-FFF2-40B4-BE49-F238E27FC236}">
                <a16:creationId xmlns:a16="http://schemas.microsoft.com/office/drawing/2014/main" id="{2C3A4CF9-AB7F-594D-4C47-D858EEA41DBA}"/>
              </a:ext>
            </a:extLst>
          </p:cNvPr>
          <p:cNvGraphicFramePr>
            <a:graphicFrameLocks noGrp="1"/>
          </p:cNvGraphicFramePr>
          <p:nvPr>
            <p:ph idx="1"/>
            <p:extLst>
              <p:ext uri="{D42A27DB-BD31-4B8C-83A1-F6EECF244321}">
                <p14:modId xmlns:p14="http://schemas.microsoft.com/office/powerpoint/2010/main" val="2300161998"/>
              </p:ext>
            </p:extLst>
          </p:nvPr>
        </p:nvGraphicFramePr>
        <p:xfrm>
          <a:off x="4981575" y="540000"/>
          <a:ext cx="6669431" cy="577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4262005"/>
      </p:ext>
    </p:extLst>
  </p:cSld>
  <p:clrMapOvr>
    <a:masterClrMapping/>
  </p:clrMapOvr>
  <mc:AlternateContent xmlns:mc="http://schemas.openxmlformats.org/markup-compatibility/2006" xmlns:p14="http://schemas.microsoft.com/office/powerpoint/2010/main">
    <mc:Choice Requires="p14">
      <p:transition spd="slow" p14:dur="2000" advTm="53444"/>
    </mc:Choice>
    <mc:Fallback xmlns="">
      <p:transition spd="slow" advTm="53444"/>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4" name="Rectangle 29">
            <a:extLst>
              <a:ext uri="{FF2B5EF4-FFF2-40B4-BE49-F238E27FC236}">
                <a16:creationId xmlns:a16="http://schemas.microsoft.com/office/drawing/2014/main" id="{EEE96A74-B62B-4642-AB22-7776A5F48C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676B671-D5BE-BCFC-9CC7-5DD4B9596C6C}"/>
              </a:ext>
            </a:extLst>
          </p:cNvPr>
          <p:cNvSpPr>
            <a:spLocks noGrp="1"/>
          </p:cNvSpPr>
          <p:nvPr>
            <p:ph type="title"/>
          </p:nvPr>
        </p:nvSpPr>
        <p:spPr>
          <a:xfrm>
            <a:off x="541338" y="1079500"/>
            <a:ext cx="3322637" cy="4689475"/>
          </a:xfrm>
        </p:spPr>
        <p:txBody>
          <a:bodyPr anchor="ctr">
            <a:normAutofit/>
          </a:bodyPr>
          <a:lstStyle/>
          <a:p>
            <a:pPr algn="ctr"/>
            <a:r>
              <a:rPr lang="en-GB" dirty="0"/>
              <a:t>Mathematics at </a:t>
            </a:r>
            <a:r>
              <a:rPr lang="en-GB" dirty="0" err="1"/>
              <a:t>Chuckery</a:t>
            </a:r>
            <a:r>
              <a:rPr lang="en-GB" dirty="0"/>
              <a:t> </a:t>
            </a:r>
          </a:p>
        </p:txBody>
      </p:sp>
      <p:sp>
        <p:nvSpPr>
          <p:cNvPr id="35" name="Rectangle 31">
            <a:extLst>
              <a:ext uri="{FF2B5EF4-FFF2-40B4-BE49-F238E27FC236}">
                <a16:creationId xmlns:a16="http://schemas.microsoft.com/office/drawing/2014/main" id="{8576A6EA-4B09-480F-BB03-961602723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25950" y="-1"/>
            <a:ext cx="7766050" cy="6857993"/>
          </a:xfrm>
          <a:prstGeom prst="rect">
            <a:avLst/>
          </a:prstGeom>
          <a:solidFill>
            <a:schemeClr val="bg1">
              <a:alpha val="2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5" name="Content Placeholder 2">
            <a:extLst>
              <a:ext uri="{FF2B5EF4-FFF2-40B4-BE49-F238E27FC236}">
                <a16:creationId xmlns:a16="http://schemas.microsoft.com/office/drawing/2014/main" id="{22DD7D04-6444-CCCA-B6D8-F7FEC9E3F831}"/>
              </a:ext>
            </a:extLst>
          </p:cNvPr>
          <p:cNvGraphicFramePr>
            <a:graphicFrameLocks noGrp="1"/>
          </p:cNvGraphicFramePr>
          <p:nvPr>
            <p:ph idx="1"/>
            <p:extLst>
              <p:ext uri="{D42A27DB-BD31-4B8C-83A1-F6EECF244321}">
                <p14:modId xmlns:p14="http://schemas.microsoft.com/office/powerpoint/2010/main" val="2997736011"/>
              </p:ext>
            </p:extLst>
          </p:nvPr>
        </p:nvGraphicFramePr>
        <p:xfrm>
          <a:off x="4981575" y="540000"/>
          <a:ext cx="6669431" cy="577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90545849"/>
      </p:ext>
    </p:extLst>
  </p:cSld>
  <p:clrMapOvr>
    <a:masterClrMapping/>
  </p:clrMapOvr>
  <mc:AlternateContent xmlns:mc="http://schemas.openxmlformats.org/markup-compatibility/2006" xmlns:p14="http://schemas.microsoft.com/office/powerpoint/2010/main">
    <mc:Choice Requires="p14">
      <p:transition spd="slow" p14:dur="2000" advTm="275812"/>
    </mc:Choice>
    <mc:Fallback xmlns="">
      <p:transition spd="slow" advTm="275812"/>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369F5FE0-EBCF-4A14-AF3D-1ADCD6443E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AAC836A-D2B2-6C58-FF15-0A1177DBBDE6}"/>
              </a:ext>
            </a:extLst>
          </p:cNvPr>
          <p:cNvSpPr>
            <a:spLocks noGrp="1"/>
          </p:cNvSpPr>
          <p:nvPr>
            <p:ph type="title"/>
          </p:nvPr>
        </p:nvSpPr>
        <p:spPr>
          <a:xfrm>
            <a:off x="257797" y="1011236"/>
            <a:ext cx="5279403" cy="1292662"/>
          </a:xfrm>
        </p:spPr>
        <p:txBody>
          <a:bodyPr anchor="t">
            <a:normAutofit/>
          </a:bodyPr>
          <a:lstStyle/>
          <a:p>
            <a:r>
              <a:rPr lang="en-GB" dirty="0"/>
              <a:t>How do you support my child? </a:t>
            </a:r>
          </a:p>
        </p:txBody>
      </p:sp>
      <p:pic>
        <p:nvPicPr>
          <p:cNvPr id="5" name="Picture 4" descr="A picture containing diagram">
            <a:extLst>
              <a:ext uri="{FF2B5EF4-FFF2-40B4-BE49-F238E27FC236}">
                <a16:creationId xmlns:a16="http://schemas.microsoft.com/office/drawing/2014/main" id="{2FE6E1C5-E785-5801-77F7-66EA249A7F12}"/>
              </a:ext>
            </a:extLst>
          </p:cNvPr>
          <p:cNvPicPr>
            <a:picLocks noChangeAspect="1"/>
          </p:cNvPicPr>
          <p:nvPr/>
        </p:nvPicPr>
        <p:blipFill rotWithShape="1">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12131" r="2164" b="-3"/>
          <a:stretch/>
        </p:blipFill>
        <p:spPr>
          <a:xfrm>
            <a:off x="257797" y="2303898"/>
            <a:ext cx="5279403" cy="3465077"/>
          </a:xfrm>
          <a:prstGeom prst="rect">
            <a:avLst/>
          </a:prstGeom>
        </p:spPr>
      </p:pic>
      <p:sp>
        <p:nvSpPr>
          <p:cNvPr id="3" name="Content Placeholder 2">
            <a:extLst>
              <a:ext uri="{FF2B5EF4-FFF2-40B4-BE49-F238E27FC236}">
                <a16:creationId xmlns:a16="http://schemas.microsoft.com/office/drawing/2014/main" id="{79967A34-1E21-A12B-1702-C59586F172FE}"/>
              </a:ext>
            </a:extLst>
          </p:cNvPr>
          <p:cNvSpPr>
            <a:spLocks noGrp="1"/>
          </p:cNvSpPr>
          <p:nvPr>
            <p:ph idx="1"/>
          </p:nvPr>
        </p:nvSpPr>
        <p:spPr>
          <a:xfrm>
            <a:off x="6096000" y="987423"/>
            <a:ext cx="5555012" cy="4781552"/>
          </a:xfrm>
        </p:spPr>
        <p:txBody>
          <a:bodyPr>
            <a:normAutofit lnSpcReduction="10000"/>
          </a:bodyPr>
          <a:lstStyle/>
          <a:p>
            <a:pPr>
              <a:lnSpc>
                <a:spcPct val="115000"/>
              </a:lnSpc>
            </a:pPr>
            <a:r>
              <a:rPr lang="en-GB" sz="1600" dirty="0"/>
              <a:t>All children learn at different paces so all children need to be treated as individuals in the classroom. Provision for your  child ensures that they are accessing the learning at their current level of understanding.   </a:t>
            </a:r>
          </a:p>
          <a:p>
            <a:pPr>
              <a:lnSpc>
                <a:spcPct val="115000"/>
              </a:lnSpc>
            </a:pPr>
            <a:r>
              <a:rPr lang="en-GB" sz="1600" dirty="0"/>
              <a:t>Children may have a focussed additional short session with an adult in the classroom if they need extra support or challenge.</a:t>
            </a:r>
          </a:p>
          <a:p>
            <a:pPr>
              <a:lnSpc>
                <a:spcPct val="115000"/>
              </a:lnSpc>
            </a:pPr>
            <a:r>
              <a:rPr lang="en-GB" sz="1600" dirty="0"/>
              <a:t>All children have resources in the classroom and a supportive environment in which to learn.  </a:t>
            </a:r>
          </a:p>
          <a:p>
            <a:pPr>
              <a:lnSpc>
                <a:spcPct val="115000"/>
              </a:lnSpc>
            </a:pPr>
            <a:r>
              <a:rPr lang="en-GB" sz="1600" dirty="0"/>
              <a:t>Children are encouraged to be independent learners but we always have an extra adult in the classroom to support or prompt thinking when it is needed . </a:t>
            </a:r>
          </a:p>
          <a:p>
            <a:pPr>
              <a:lnSpc>
                <a:spcPct val="115000"/>
              </a:lnSpc>
            </a:pPr>
            <a:r>
              <a:rPr lang="en-GB" sz="1600" dirty="0"/>
              <a:t>All children receive feedback about their work. This is in the moment , verbal or written  feedback which means if your child makes an error , this will be addressed so they don’t become confused. </a:t>
            </a:r>
          </a:p>
        </p:txBody>
      </p:sp>
      <p:sp>
        <p:nvSpPr>
          <p:cNvPr id="6" name="TextBox 5">
            <a:extLst>
              <a:ext uri="{FF2B5EF4-FFF2-40B4-BE49-F238E27FC236}">
                <a16:creationId xmlns:a16="http://schemas.microsoft.com/office/drawing/2014/main" id="{DC8E0D70-763F-BBA6-EA25-BF1B26E5E608}"/>
              </a:ext>
            </a:extLst>
          </p:cNvPr>
          <p:cNvSpPr txBox="1"/>
          <p:nvPr/>
        </p:nvSpPr>
        <p:spPr>
          <a:xfrm>
            <a:off x="2968869" y="5568920"/>
            <a:ext cx="2568331" cy="200055"/>
          </a:xfrm>
          <a:prstGeom prst="rect">
            <a:avLst/>
          </a:prstGeom>
          <a:solidFill>
            <a:srgbClr val="000000"/>
          </a:solidFill>
        </p:spPr>
        <p:txBody>
          <a:bodyPr wrap="none" rtlCol="0">
            <a:spAutoFit/>
          </a:bodyPr>
          <a:lstStyle/>
          <a:p>
            <a:pPr algn="r">
              <a:spcAft>
                <a:spcPts val="600"/>
              </a:spcAft>
            </a:pPr>
            <a:r>
              <a:rPr lang="en-GB" sz="700">
                <a:solidFill>
                  <a:srgbClr val="FFFFFF"/>
                </a:solidFill>
                <a:hlinkClick r:id="rId4" tooltip="https://linuxfr.org/users/gautami/journaux/happy-bastille-day">
                  <a:extLst>
                    <a:ext uri="{A12FA001-AC4F-418D-AE19-62706E023703}">
                      <ahyp:hlinkClr xmlns:ahyp="http://schemas.microsoft.com/office/drawing/2018/hyperlinkcolor" val="tx"/>
                    </a:ext>
                  </a:extLst>
                </a:hlinkClick>
              </a:rPr>
              <a:t>This Photo</a:t>
            </a:r>
            <a:r>
              <a:rPr lang="en-GB" sz="700">
                <a:solidFill>
                  <a:srgbClr val="FFFFFF"/>
                </a:solidFill>
              </a:rPr>
              <a:t> by Unknown Author is licensed under </a:t>
            </a:r>
            <a:r>
              <a:rPr lang="en-GB" sz="700">
                <a:solidFill>
                  <a:srgbClr val="FFFFFF"/>
                </a:solidFill>
                <a:hlinkClick r:id="rId5" tooltip="https://creativecommons.org/licenses/by-sa/3.0/">
                  <a:extLst>
                    <a:ext uri="{A12FA001-AC4F-418D-AE19-62706E023703}">
                      <ahyp:hlinkClr xmlns:ahyp="http://schemas.microsoft.com/office/drawing/2018/hyperlinkcolor" val="tx"/>
                    </a:ext>
                  </a:extLst>
                </a:hlinkClick>
              </a:rPr>
              <a:t>CC BY-SA</a:t>
            </a:r>
            <a:endParaRPr lang="en-GB" sz="700">
              <a:solidFill>
                <a:srgbClr val="FFFFFF"/>
              </a:solidFill>
            </a:endParaRPr>
          </a:p>
        </p:txBody>
      </p:sp>
    </p:spTree>
    <p:extLst>
      <p:ext uri="{BB962C8B-B14F-4D97-AF65-F5344CB8AC3E}">
        <p14:creationId xmlns:p14="http://schemas.microsoft.com/office/powerpoint/2010/main" val="1389639828"/>
      </p:ext>
    </p:extLst>
  </p:cSld>
  <p:clrMapOvr>
    <a:masterClrMapping/>
  </p:clrMapOvr>
  <mc:AlternateContent xmlns:mc="http://schemas.openxmlformats.org/markup-compatibility/2006" xmlns:p14="http://schemas.microsoft.com/office/powerpoint/2010/main">
    <mc:Choice Requires="p14">
      <p:transition spd="slow" p14:dur="2000" advTm="298613"/>
    </mc:Choice>
    <mc:Fallback xmlns="">
      <p:transition spd="slow" advTm="298613"/>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4" name="Rectangle 29">
            <a:extLst>
              <a:ext uri="{FF2B5EF4-FFF2-40B4-BE49-F238E27FC236}">
                <a16:creationId xmlns:a16="http://schemas.microsoft.com/office/drawing/2014/main" id="{EEE96A74-B62B-4642-AB22-7776A5F48C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DCF6B62-A03B-8B05-EF74-539DD775BB61}"/>
              </a:ext>
            </a:extLst>
          </p:cNvPr>
          <p:cNvSpPr>
            <a:spLocks noGrp="1"/>
          </p:cNvSpPr>
          <p:nvPr>
            <p:ph type="title"/>
          </p:nvPr>
        </p:nvSpPr>
        <p:spPr>
          <a:xfrm>
            <a:off x="541338" y="1079500"/>
            <a:ext cx="3322637" cy="4689475"/>
          </a:xfrm>
        </p:spPr>
        <p:txBody>
          <a:bodyPr anchor="ctr">
            <a:normAutofit/>
          </a:bodyPr>
          <a:lstStyle/>
          <a:p>
            <a:pPr algn="ctr"/>
            <a:r>
              <a:rPr lang="en-GB" dirty="0"/>
              <a:t>Why partnership BETWEEN HOME AND SCHOOL is so important for our children </a:t>
            </a:r>
            <a:br>
              <a:rPr lang="en-GB" dirty="0"/>
            </a:br>
            <a:endParaRPr lang="en-GB" dirty="0"/>
          </a:p>
        </p:txBody>
      </p:sp>
      <p:sp>
        <p:nvSpPr>
          <p:cNvPr id="35" name="Rectangle 31">
            <a:extLst>
              <a:ext uri="{FF2B5EF4-FFF2-40B4-BE49-F238E27FC236}">
                <a16:creationId xmlns:a16="http://schemas.microsoft.com/office/drawing/2014/main" id="{8576A6EA-4B09-480F-BB03-961602723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25950" y="-1"/>
            <a:ext cx="7766050" cy="6857993"/>
          </a:xfrm>
          <a:prstGeom prst="rect">
            <a:avLst/>
          </a:prstGeom>
          <a:solidFill>
            <a:schemeClr val="bg1">
              <a:alpha val="2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36" name="Content Placeholder 2">
            <a:extLst>
              <a:ext uri="{FF2B5EF4-FFF2-40B4-BE49-F238E27FC236}">
                <a16:creationId xmlns:a16="http://schemas.microsoft.com/office/drawing/2014/main" id="{08621986-DBC1-1A66-D23E-1B5E99264296}"/>
              </a:ext>
            </a:extLst>
          </p:cNvPr>
          <p:cNvGraphicFramePr>
            <a:graphicFrameLocks noGrp="1"/>
          </p:cNvGraphicFramePr>
          <p:nvPr>
            <p:ph idx="1"/>
            <p:extLst>
              <p:ext uri="{D42A27DB-BD31-4B8C-83A1-F6EECF244321}">
                <p14:modId xmlns:p14="http://schemas.microsoft.com/office/powerpoint/2010/main" val="3767607802"/>
              </p:ext>
            </p:extLst>
          </p:nvPr>
        </p:nvGraphicFramePr>
        <p:xfrm>
          <a:off x="4981575" y="540000"/>
          <a:ext cx="6669431" cy="577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42796432"/>
      </p:ext>
    </p:extLst>
  </p:cSld>
  <p:clrMapOvr>
    <a:masterClrMapping/>
  </p:clrMapOvr>
  <mc:AlternateContent xmlns:mc="http://schemas.openxmlformats.org/markup-compatibility/2006" xmlns:p14="http://schemas.microsoft.com/office/powerpoint/2010/main">
    <mc:Choice Requires="p14">
      <p:transition spd="slow" p14:dur="2000" advTm="247220"/>
    </mc:Choice>
    <mc:Fallback xmlns="">
      <p:transition spd="slow" advTm="24722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6" name="Rectangle 22">
            <a:extLst>
              <a:ext uri="{FF2B5EF4-FFF2-40B4-BE49-F238E27FC236}">
                <a16:creationId xmlns:a16="http://schemas.microsoft.com/office/drawing/2014/main" id="{369F5FE0-EBCF-4A14-AF3D-1ADCD6443E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C25935-2EC3-D187-A73B-8709226A6609}"/>
              </a:ext>
            </a:extLst>
          </p:cNvPr>
          <p:cNvSpPr>
            <a:spLocks noGrp="1"/>
          </p:cNvSpPr>
          <p:nvPr>
            <p:ph type="title"/>
          </p:nvPr>
        </p:nvSpPr>
        <p:spPr>
          <a:xfrm>
            <a:off x="1080000" y="1011236"/>
            <a:ext cx="4426782" cy="1292662"/>
          </a:xfrm>
        </p:spPr>
        <p:txBody>
          <a:bodyPr anchor="t">
            <a:normAutofit/>
          </a:bodyPr>
          <a:lstStyle/>
          <a:p>
            <a:r>
              <a:rPr lang="en-GB" dirty="0"/>
              <a:t>our calculation policy</a:t>
            </a:r>
            <a:endParaRPr lang="en-GB"/>
          </a:p>
        </p:txBody>
      </p:sp>
      <p:pic>
        <p:nvPicPr>
          <p:cNvPr id="4" name="Picture 3">
            <a:extLst>
              <a:ext uri="{FF2B5EF4-FFF2-40B4-BE49-F238E27FC236}">
                <a16:creationId xmlns:a16="http://schemas.microsoft.com/office/drawing/2014/main" id="{E3C7116D-50A6-9A04-18E1-2D66DCBCACA5}"/>
              </a:ext>
            </a:extLst>
          </p:cNvPr>
          <p:cNvPicPr>
            <a:picLocks noChangeAspect="1"/>
          </p:cNvPicPr>
          <p:nvPr/>
        </p:nvPicPr>
        <p:blipFill>
          <a:blip r:embed="rId3"/>
          <a:stretch>
            <a:fillRect/>
          </a:stretch>
        </p:blipFill>
        <p:spPr>
          <a:xfrm>
            <a:off x="1079499" y="3501562"/>
            <a:ext cx="4457701" cy="1609063"/>
          </a:xfrm>
          <a:prstGeom prst="rect">
            <a:avLst/>
          </a:prstGeom>
        </p:spPr>
      </p:pic>
      <p:graphicFrame>
        <p:nvGraphicFramePr>
          <p:cNvPr id="31" name="Content Placeholder 2">
            <a:extLst>
              <a:ext uri="{FF2B5EF4-FFF2-40B4-BE49-F238E27FC236}">
                <a16:creationId xmlns:a16="http://schemas.microsoft.com/office/drawing/2014/main" id="{E5725986-2F0B-9374-EF69-4AFA58037A92}"/>
              </a:ext>
            </a:extLst>
          </p:cNvPr>
          <p:cNvGraphicFramePr>
            <a:graphicFrameLocks noGrp="1"/>
          </p:cNvGraphicFramePr>
          <p:nvPr>
            <p:ph idx="1"/>
          </p:nvPr>
        </p:nvGraphicFramePr>
        <p:xfrm>
          <a:off x="6096000" y="987423"/>
          <a:ext cx="5555012" cy="478155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332883230"/>
      </p:ext>
    </p:extLst>
  </p:cSld>
  <p:clrMapOvr>
    <a:masterClrMapping/>
  </p:clrMapOvr>
  <mc:AlternateContent xmlns:mc="http://schemas.openxmlformats.org/markup-compatibility/2006" xmlns:p14="http://schemas.microsoft.com/office/powerpoint/2010/main">
    <mc:Choice Requires="p14">
      <p:transition spd="slow" p14:dur="2000" advTm="166420"/>
    </mc:Choice>
    <mc:Fallback xmlns="">
      <p:transition spd="slow" advTm="16642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67" name="Rectangle 62">
            <a:extLst>
              <a:ext uri="{FF2B5EF4-FFF2-40B4-BE49-F238E27FC236}">
                <a16:creationId xmlns:a16="http://schemas.microsoft.com/office/drawing/2014/main" id="{EEE96A74-B62B-4642-AB22-7776A5F48C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0494B25-641E-06B5-D8B5-BBC7D3DD943B}"/>
              </a:ext>
            </a:extLst>
          </p:cNvPr>
          <p:cNvSpPr>
            <a:spLocks noGrp="1"/>
          </p:cNvSpPr>
          <p:nvPr>
            <p:ph type="title"/>
          </p:nvPr>
        </p:nvSpPr>
        <p:spPr>
          <a:xfrm>
            <a:off x="1080000" y="540000"/>
            <a:ext cx="3345950" cy="2303213"/>
          </a:xfrm>
        </p:spPr>
        <p:txBody>
          <a:bodyPr vert="horz" lIns="0" tIns="0" rIns="0" bIns="0" rtlCol="0" anchor="ctr" anchorCtr="0">
            <a:normAutofit/>
          </a:bodyPr>
          <a:lstStyle/>
          <a:p>
            <a:pPr algn="ctr"/>
            <a:r>
              <a:rPr lang="en-US" dirty="0"/>
              <a:t>Calculation policy (hand out) </a:t>
            </a:r>
          </a:p>
        </p:txBody>
      </p:sp>
      <p:cxnSp>
        <p:nvCxnSpPr>
          <p:cNvPr id="68" name="Straight Connector 64">
            <a:extLst>
              <a:ext uri="{FF2B5EF4-FFF2-40B4-BE49-F238E27FC236}">
                <a16:creationId xmlns:a16="http://schemas.microsoft.com/office/drawing/2014/main" id="{3A513CAD-9784-4D35-BAF9-1F7DDD697BD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5400000">
            <a:off x="4714750" y="1691606"/>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Content Placeholder 25">
            <a:extLst>
              <a:ext uri="{FF2B5EF4-FFF2-40B4-BE49-F238E27FC236}">
                <a16:creationId xmlns:a16="http://schemas.microsoft.com/office/drawing/2014/main" id="{C4A80D97-5F2F-32A5-13B1-32E8EFBCAA01}"/>
              </a:ext>
            </a:extLst>
          </p:cNvPr>
          <p:cNvSpPr>
            <a:spLocks noGrp="1"/>
          </p:cNvSpPr>
          <p:nvPr>
            <p:ph idx="1"/>
          </p:nvPr>
        </p:nvSpPr>
        <p:spPr>
          <a:xfrm>
            <a:off x="4984750" y="540000"/>
            <a:ext cx="6666262" cy="2725714"/>
          </a:xfrm>
        </p:spPr>
        <p:txBody>
          <a:bodyPr anchor="ctr">
            <a:normAutofit fontScale="85000" lnSpcReduction="20000"/>
          </a:bodyPr>
          <a:lstStyle/>
          <a:p>
            <a:pPr>
              <a:lnSpc>
                <a:spcPct val="115000"/>
              </a:lnSpc>
            </a:pPr>
            <a:r>
              <a:rPr lang="en-US" sz="2200" dirty="0"/>
              <a:t>Year five and six main calculation methods are outlined in your handout . These include how we present calculations in class for the four areas of mathematics . Children will move through the Concrete understanding before moving onto a pictorial representation and finally being able to write this as a written calculation which we call abstract. </a:t>
            </a:r>
          </a:p>
          <a:p>
            <a:pPr>
              <a:lnSpc>
                <a:spcPct val="115000"/>
              </a:lnSpc>
            </a:pPr>
            <a:r>
              <a:rPr lang="en-US" sz="2200" dirty="0"/>
              <a:t>Children access their learning in the right approach for them to make sense of their work. </a:t>
            </a:r>
          </a:p>
          <a:p>
            <a:pPr>
              <a:lnSpc>
                <a:spcPct val="115000"/>
              </a:lnSpc>
            </a:pPr>
            <a:endParaRPr lang="en-US" sz="1400" dirty="0"/>
          </a:p>
          <a:p>
            <a:pPr>
              <a:lnSpc>
                <a:spcPct val="115000"/>
              </a:lnSpc>
            </a:pPr>
            <a:endParaRPr lang="en-US" sz="1400" dirty="0"/>
          </a:p>
        </p:txBody>
      </p:sp>
      <p:pic>
        <p:nvPicPr>
          <p:cNvPr id="4" name="Picture 3">
            <a:extLst>
              <a:ext uri="{FF2B5EF4-FFF2-40B4-BE49-F238E27FC236}">
                <a16:creationId xmlns:a16="http://schemas.microsoft.com/office/drawing/2014/main" id="{E10278AF-D1F4-1BBB-F329-DC298A11B70E}"/>
              </a:ext>
            </a:extLst>
          </p:cNvPr>
          <p:cNvPicPr>
            <a:picLocks noChangeAspect="1"/>
          </p:cNvPicPr>
          <p:nvPr/>
        </p:nvPicPr>
        <p:blipFill>
          <a:blip r:embed="rId2"/>
          <a:stretch>
            <a:fillRect/>
          </a:stretch>
        </p:blipFill>
        <p:spPr>
          <a:xfrm>
            <a:off x="763921" y="3429000"/>
            <a:ext cx="4976435" cy="2886332"/>
          </a:xfrm>
          <a:prstGeom prst="rect">
            <a:avLst/>
          </a:prstGeom>
        </p:spPr>
      </p:pic>
      <p:pic>
        <p:nvPicPr>
          <p:cNvPr id="5" name="Picture 4">
            <a:extLst>
              <a:ext uri="{FF2B5EF4-FFF2-40B4-BE49-F238E27FC236}">
                <a16:creationId xmlns:a16="http://schemas.microsoft.com/office/drawing/2014/main" id="{44A59E9F-9EA6-F300-696C-0365A7F53434}"/>
              </a:ext>
            </a:extLst>
          </p:cNvPr>
          <p:cNvPicPr>
            <a:picLocks noChangeAspect="1"/>
          </p:cNvPicPr>
          <p:nvPr/>
        </p:nvPicPr>
        <p:blipFill>
          <a:blip r:embed="rId3"/>
          <a:stretch>
            <a:fillRect/>
          </a:stretch>
        </p:blipFill>
        <p:spPr>
          <a:xfrm>
            <a:off x="7005023" y="3427432"/>
            <a:ext cx="3870377" cy="2887897"/>
          </a:xfrm>
          <a:prstGeom prst="rect">
            <a:avLst/>
          </a:prstGeom>
        </p:spPr>
      </p:pic>
    </p:spTree>
    <p:extLst>
      <p:ext uri="{BB962C8B-B14F-4D97-AF65-F5344CB8AC3E}">
        <p14:creationId xmlns:p14="http://schemas.microsoft.com/office/powerpoint/2010/main" val="2959831756"/>
      </p:ext>
    </p:extLst>
  </p:cSld>
  <p:clrMapOvr>
    <a:masterClrMapping/>
  </p:clrMapOvr>
  <mc:AlternateContent xmlns:mc="http://schemas.openxmlformats.org/markup-compatibility/2006" xmlns:p14="http://schemas.microsoft.com/office/powerpoint/2010/main">
    <mc:Choice Requires="p14">
      <p:transition spd="slow" p14:dur="2000" advTm="294469"/>
    </mc:Choice>
    <mc:Fallback xmlns="">
      <p:transition spd="slow" advTm="294469"/>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20768-717C-5139-FA4F-148C66091948}"/>
              </a:ext>
            </a:extLst>
          </p:cNvPr>
          <p:cNvSpPr>
            <a:spLocks noGrp="1"/>
          </p:cNvSpPr>
          <p:nvPr>
            <p:ph type="title"/>
          </p:nvPr>
        </p:nvSpPr>
        <p:spPr/>
        <p:txBody>
          <a:bodyPr/>
          <a:lstStyle/>
          <a:p>
            <a:r>
              <a:rPr lang="en-GB" dirty="0"/>
              <a:t>A note on assessment </a:t>
            </a:r>
          </a:p>
        </p:txBody>
      </p:sp>
      <p:sp>
        <p:nvSpPr>
          <p:cNvPr id="3" name="Content Placeholder 2">
            <a:extLst>
              <a:ext uri="{FF2B5EF4-FFF2-40B4-BE49-F238E27FC236}">
                <a16:creationId xmlns:a16="http://schemas.microsoft.com/office/drawing/2014/main" id="{99A3E9E4-C3F4-B02D-D740-5FDFBE3CA390}"/>
              </a:ext>
            </a:extLst>
          </p:cNvPr>
          <p:cNvSpPr>
            <a:spLocks noGrp="1"/>
          </p:cNvSpPr>
          <p:nvPr>
            <p:ph idx="1"/>
          </p:nvPr>
        </p:nvSpPr>
        <p:spPr/>
        <p:txBody>
          <a:bodyPr>
            <a:normAutofit fontScale="92500" lnSpcReduction="20000"/>
          </a:bodyPr>
          <a:lstStyle/>
          <a:p>
            <a:r>
              <a:rPr lang="en-GB" dirty="0"/>
              <a:t>In year 5 and 6 , assessments take place through regular hot tasks to assess their learning and provide information to class teachers as to what to focus on in subsequent lessons for our learners.  We also complete two formal assessment rounds in Autumn and Summer terms to enable us to chart progress and attainment to national standards.</a:t>
            </a:r>
          </a:p>
          <a:p>
            <a:r>
              <a:rPr lang="en-GB" dirty="0"/>
              <a:t>In Year 6 , children are expected to sit the statutory assessment tests in Mathematics which are split over the areas of arithmetic and reasoning . These papers are to test if children can calculate efficiently , quickly and accurately .</a:t>
            </a:r>
          </a:p>
          <a:p>
            <a:r>
              <a:rPr lang="en-GB" dirty="0"/>
              <a:t>Children with additional needs may be given additional support to access the papers such as a reader, scribe or additional 25% time if eligible. </a:t>
            </a:r>
          </a:p>
          <a:p>
            <a:r>
              <a:rPr lang="en-GB" dirty="0"/>
              <a:t>More information will be shared with all y6 parents about year 6 assessments during the scheduled SATs meeting in the next term. </a:t>
            </a:r>
          </a:p>
        </p:txBody>
      </p:sp>
    </p:spTree>
    <p:extLst>
      <p:ext uri="{BB962C8B-B14F-4D97-AF65-F5344CB8AC3E}">
        <p14:creationId xmlns:p14="http://schemas.microsoft.com/office/powerpoint/2010/main" val="378054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F3DA2-35BD-D599-6A0F-05ADFD0C254E}"/>
              </a:ext>
            </a:extLst>
          </p:cNvPr>
          <p:cNvSpPr>
            <a:spLocks noGrp="1"/>
          </p:cNvSpPr>
          <p:nvPr>
            <p:ph type="title"/>
          </p:nvPr>
        </p:nvSpPr>
        <p:spPr>
          <a:xfrm>
            <a:off x="565150" y="344488"/>
            <a:ext cx="10026650" cy="655637"/>
          </a:xfrm>
        </p:spPr>
        <p:txBody>
          <a:bodyPr/>
          <a:lstStyle/>
          <a:p>
            <a:r>
              <a:rPr lang="en-GB" dirty="0"/>
              <a:t>At home  </a:t>
            </a:r>
          </a:p>
        </p:txBody>
      </p:sp>
      <p:sp>
        <p:nvSpPr>
          <p:cNvPr id="3" name="Content Placeholder 2">
            <a:extLst>
              <a:ext uri="{FF2B5EF4-FFF2-40B4-BE49-F238E27FC236}">
                <a16:creationId xmlns:a16="http://schemas.microsoft.com/office/drawing/2014/main" id="{77CD5EDB-2133-9A83-7F7A-62C26715D58F}"/>
              </a:ext>
            </a:extLst>
          </p:cNvPr>
          <p:cNvSpPr>
            <a:spLocks noGrp="1"/>
          </p:cNvSpPr>
          <p:nvPr>
            <p:ph idx="1"/>
          </p:nvPr>
        </p:nvSpPr>
        <p:spPr>
          <a:xfrm>
            <a:off x="371475" y="1485900"/>
            <a:ext cx="11477625" cy="5143500"/>
          </a:xfrm>
        </p:spPr>
        <p:txBody>
          <a:bodyPr>
            <a:normAutofit fontScale="92500" lnSpcReduction="20000"/>
          </a:bodyPr>
          <a:lstStyle/>
          <a:p>
            <a:r>
              <a:rPr lang="en-GB" dirty="0"/>
              <a:t>Encourage your child to be able to identify numbers and seek patterns . Instantly being able to identify times tables and apply formula will lead them well on the way to a fast track success in Mathematics. </a:t>
            </a:r>
          </a:p>
          <a:p>
            <a:r>
              <a:rPr lang="en-GB" dirty="0"/>
              <a:t>Practise times tables daily and use them in real world application . </a:t>
            </a:r>
            <a:r>
              <a:rPr lang="en-GB" dirty="0" err="1"/>
              <a:t>Eg</a:t>
            </a:r>
            <a:r>
              <a:rPr lang="en-GB" dirty="0"/>
              <a:t> If I bought three of these how much would it cost?</a:t>
            </a:r>
          </a:p>
          <a:p>
            <a:r>
              <a:rPr lang="en-GB" dirty="0"/>
              <a:t>Use the calculation policy shared with you to practise approaches at home to embed learning</a:t>
            </a:r>
          </a:p>
          <a:p>
            <a:r>
              <a:rPr lang="en-GB" dirty="0"/>
              <a:t>Use clocks to tell the time and compare digital and analogue clocks . Use timers, schedules and timetables and time zones to support this. </a:t>
            </a:r>
          </a:p>
          <a:p>
            <a:r>
              <a:rPr lang="en-GB" dirty="0"/>
              <a:t>Look at weights on cupboard food items and compare how much a container will hold- what does a litre look like , how much can a cup hold ?etc.</a:t>
            </a:r>
          </a:p>
          <a:p>
            <a:r>
              <a:rPr lang="en-GB" dirty="0"/>
              <a:t>Pour water into different size containers and read scales on jugs to look at litres , centilitres and millilitres</a:t>
            </a:r>
          </a:p>
          <a:p>
            <a:r>
              <a:rPr lang="en-GB" dirty="0"/>
              <a:t>Use tape measures and rulers ;discuss distance in miles and kilometres and compare them. </a:t>
            </a:r>
          </a:p>
          <a:p>
            <a:r>
              <a:rPr lang="en-GB" dirty="0"/>
              <a:t>Let children Most importantly make maths fun and don’t share any anxiety you have about number work! </a:t>
            </a:r>
          </a:p>
        </p:txBody>
      </p:sp>
    </p:spTree>
    <p:extLst>
      <p:ext uri="{BB962C8B-B14F-4D97-AF65-F5344CB8AC3E}">
        <p14:creationId xmlns:p14="http://schemas.microsoft.com/office/powerpoint/2010/main" val="164981255"/>
      </p:ext>
    </p:extLst>
  </p:cSld>
  <p:clrMapOvr>
    <a:masterClrMapping/>
  </p:clrMapOvr>
  <mc:AlternateContent xmlns:mc="http://schemas.openxmlformats.org/markup-compatibility/2006" xmlns:p14="http://schemas.microsoft.com/office/powerpoint/2010/main">
    <mc:Choice Requires="p14">
      <p:transition spd="slow" p14:dur="2000" advTm="123627"/>
    </mc:Choice>
    <mc:Fallback xmlns="">
      <p:transition spd="slow" advTm="123627"/>
    </mc:Fallback>
  </mc:AlternateContent>
</p:sld>
</file>

<file path=ppt/theme/theme1.xml><?xml version="1.0" encoding="utf-8"?>
<a:theme xmlns:a="http://schemas.openxmlformats.org/drawingml/2006/main" name="LeafVTI">
  <a:themeElements>
    <a:clrScheme name="Leaf">
      <a:dk1>
        <a:sysClr val="windowText" lastClr="000000"/>
      </a:dk1>
      <a:lt1>
        <a:sysClr val="window" lastClr="FFFFFF"/>
      </a:lt1>
      <a:dk2>
        <a:srgbClr val="732124"/>
      </a:dk2>
      <a:lt2>
        <a:srgbClr val="F0EDE5"/>
      </a:lt2>
      <a:accent1>
        <a:srgbClr val="D34817"/>
      </a:accent1>
      <a:accent2>
        <a:srgbClr val="A68D65"/>
      </a:accent2>
      <a:accent3>
        <a:srgbClr val="728377"/>
      </a:accent3>
      <a:accent4>
        <a:srgbClr val="B4797B"/>
      </a:accent4>
      <a:accent5>
        <a:srgbClr val="CE8439"/>
      </a:accent5>
      <a:accent6>
        <a:srgbClr val="CF3A2A"/>
      </a:accent6>
      <a:hlink>
        <a:srgbClr val="D06853"/>
      </a:hlink>
      <a:folHlink>
        <a:srgbClr val="B67779"/>
      </a:folHlink>
    </a:clrScheme>
    <a:fontScheme name="Leaf">
      <a:majorFont>
        <a:latin typeface="Rockwell Nova Light"/>
        <a:ea typeface=""/>
        <a:cs typeface=""/>
      </a:majorFont>
      <a:minorFont>
        <a:latin typeface="Avenir Next LT Pro Light"/>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afVTI" id="{AD13D32C-3873-4EF1-A28C-5D0E64FF0913}" vid="{0D2E0FD0-9C17-4337-BD21-33917FC300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679</TotalTime>
  <Words>1415</Words>
  <Application>Microsoft Office PowerPoint</Application>
  <PresentationFormat>Widescreen</PresentationFormat>
  <Paragraphs>70</Paragraphs>
  <Slides>9</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Avenir Next LT Pro Light</vt:lpstr>
      <vt:lpstr>Calibri</vt:lpstr>
      <vt:lpstr>Rockwell Nova Light</vt:lpstr>
      <vt:lpstr>Wingdings</vt:lpstr>
      <vt:lpstr>LeafVTI</vt:lpstr>
      <vt:lpstr>Chuckery Primary School  Mathematics  Parental Workshop  Year FIVE and Year SIX    Number skills </vt:lpstr>
      <vt:lpstr>Welcome </vt:lpstr>
      <vt:lpstr>Mathematics at Chuckery </vt:lpstr>
      <vt:lpstr>How do you support my child? </vt:lpstr>
      <vt:lpstr>Why partnership BETWEEN HOME AND SCHOOL is so important for our children  </vt:lpstr>
      <vt:lpstr>our calculation policy</vt:lpstr>
      <vt:lpstr>Calculation policy (hand out) </vt:lpstr>
      <vt:lpstr>A note on assessment </vt:lpstr>
      <vt:lpstr>At home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Chuckery Primary School  Mathematics  Parental Workshop  Year one and Year two</dc:title>
  <dc:creator>Ruth Davies</dc:creator>
  <cp:lastModifiedBy>Ruth Davies</cp:lastModifiedBy>
  <cp:revision>10</cp:revision>
  <dcterms:created xsi:type="dcterms:W3CDTF">2022-11-26T18:08:32Z</dcterms:created>
  <dcterms:modified xsi:type="dcterms:W3CDTF">2022-11-30T12:44:00Z</dcterms:modified>
</cp:coreProperties>
</file>