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B7443-F62A-4D7C-80D8-F5D855088A7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DADB-A98A-4D1B-8218-E24D8A73D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2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52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57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2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0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9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7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8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8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4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6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83F1-555A-4573-BF22-74C26CB8E438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B2A1-F8BC-4879-B9A7-6D1C4B583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asysre.net/resource/help-im-hairy_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2FD4278-97CA-4AF3-B748-1F8988FCE579}"/>
              </a:ext>
            </a:extLst>
          </p:cNvPr>
          <p:cNvSpPr txBox="1">
            <a:spLocks/>
          </p:cNvSpPr>
          <p:nvPr/>
        </p:nvSpPr>
        <p:spPr>
          <a:xfrm>
            <a:off x="0" y="1817511"/>
            <a:ext cx="12192000" cy="377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</a:rPr>
              <a:t>We understand the characteristics of positive friendships.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</a:rPr>
              <a:t>We are aware of the importance of every family.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</a:rPr>
              <a:t>We know how families care and support each other.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</a:rPr>
              <a:t>We develop our confidence in talking, listening and thinking about feelings.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</a:rPr>
              <a:t>We recognise unsafe situations and are able to protect ourselves, asking for help and support</a:t>
            </a:r>
            <a:r>
              <a:rPr lang="en-GB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omic Sans MS" panose="030F0702030302020204" pitchFamily="66" charset="0"/>
              </a:rPr>
              <a:t>We all agree on how to treat each other during these lessons and that everyone feels comfortable and safe to take part.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65DD-9F8D-412F-AFF0-493477F5324D}"/>
              </a:ext>
            </a:extLst>
          </p:cNvPr>
          <p:cNvSpPr/>
          <p:nvPr/>
        </p:nvSpPr>
        <p:spPr>
          <a:xfrm>
            <a:off x="0" y="5813946"/>
            <a:ext cx="12192000" cy="8055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0B29D2-76F2-4D9E-83A1-C2A59724626A}"/>
              </a:ext>
            </a:extLst>
          </p:cNvPr>
          <p:cNvSpPr/>
          <p:nvPr/>
        </p:nvSpPr>
        <p:spPr>
          <a:xfrm>
            <a:off x="-40486818" y="5893537"/>
            <a:ext cx="6035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family      respect     positive     relationships       safety         protect            responsibility             talking          listening          feelings       care      support       confidence         protect                    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3B81E69-CB04-4406-A9BB-2F2F96298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1" r="7570" b="10640"/>
          <a:stretch/>
        </p:blipFill>
        <p:spPr bwMode="auto">
          <a:xfrm>
            <a:off x="9829800" y="237586"/>
            <a:ext cx="1892808" cy="14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3BCCA2-4F45-42A7-B81F-6B4B7826E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75668"/>
            <a:ext cx="11639486" cy="23876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PHSE…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96" y="2908644"/>
            <a:ext cx="1190476" cy="3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92" y="3087712"/>
            <a:ext cx="1296579" cy="32184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5E60E-6D62-4D89-A471-102922DA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C7FB-D84D-4896-9FFD-BAD512C802AE}"/>
              </a:ext>
            </a:extLst>
          </p:cNvPr>
          <p:cNvSpPr txBox="1"/>
          <p:nvPr/>
        </p:nvSpPr>
        <p:spPr>
          <a:xfrm>
            <a:off x="390501" y="47175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RECAP - The changing body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A32AE-B9EA-404A-BB69-5C5B22EBF90B}"/>
              </a:ext>
            </a:extLst>
          </p:cNvPr>
          <p:cNvSpPr txBox="1"/>
          <p:nvPr/>
        </p:nvSpPr>
        <p:spPr>
          <a:xfrm>
            <a:off x="390501" y="2257007"/>
            <a:ext cx="32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Males: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BC32F-AE93-4F55-8215-20B230775DD1}"/>
              </a:ext>
            </a:extLst>
          </p:cNvPr>
          <p:cNvSpPr txBox="1"/>
          <p:nvPr/>
        </p:nvSpPr>
        <p:spPr>
          <a:xfrm>
            <a:off x="6044450" y="2257006"/>
            <a:ext cx="32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Females: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902A7-28EE-4283-8EE2-A8C498748E71}"/>
              </a:ext>
            </a:extLst>
          </p:cNvPr>
          <p:cNvSpPr txBox="1"/>
          <p:nvPr/>
        </p:nvSpPr>
        <p:spPr>
          <a:xfrm>
            <a:off x="6044450" y="2718671"/>
            <a:ext cx="314512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 breasts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Hips and waist change shape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 pubic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 taller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Get spots and sweat more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Get oilier skin and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Get a deeper voice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Menstruation - periods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7928C-703C-46B8-B706-B0603D31094C}"/>
              </a:ext>
            </a:extLst>
          </p:cNvPr>
          <p:cNvSpPr txBox="1"/>
          <p:nvPr/>
        </p:nvSpPr>
        <p:spPr>
          <a:xfrm>
            <a:off x="302655" y="2718671"/>
            <a:ext cx="314512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Muscle increases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Penis and testicles grow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 pubic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 taller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Get spots and sweat more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Get oilier skin and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Get a deeper voice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Wet dreams – ejaculation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09" y="2143946"/>
            <a:ext cx="1466572" cy="4271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32" y="2103120"/>
            <a:ext cx="1429431" cy="42710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41085" y="6572678"/>
            <a:ext cx="2206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Images ©Family Planning Association NZ</a:t>
            </a:r>
          </a:p>
        </p:txBody>
      </p:sp>
    </p:spTree>
    <p:extLst>
      <p:ext uri="{BB962C8B-B14F-4D97-AF65-F5344CB8AC3E}">
        <p14:creationId xmlns:p14="http://schemas.microsoft.com/office/powerpoint/2010/main" val="29872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8862" y="2650433"/>
            <a:ext cx="9971318" cy="2816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some of the external and internal changes that happen to bodies during puberty.</a:t>
            </a:r>
            <a:endParaRPr lang="en-GB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happens during menstruation (periods).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is meant by ejaculation and wet dreams.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7029" y="879128"/>
            <a:ext cx="1089315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about some of the physical changes that happen during puberty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3" y="879128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243050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55BD8-DDD3-47F2-8775-CC2222B80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1" t="17734" r="34248" b="39676"/>
          <a:stretch/>
        </p:blipFill>
        <p:spPr>
          <a:xfrm>
            <a:off x="0" y="0"/>
            <a:ext cx="6495056" cy="462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965EA-7586-4A11-92B4-393FE7D43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1" t="59942" r="34248" b="5242"/>
          <a:stretch/>
        </p:blipFill>
        <p:spPr>
          <a:xfrm>
            <a:off x="5916501" y="3037985"/>
            <a:ext cx="6275499" cy="3653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FC36B7-F772-4382-A5D7-8578BDF11BCD}"/>
              </a:ext>
            </a:extLst>
          </p:cNvPr>
          <p:cNvSpPr txBox="1"/>
          <p:nvPr/>
        </p:nvSpPr>
        <p:spPr>
          <a:xfrm>
            <a:off x="6738151" y="177553"/>
            <a:ext cx="5042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SRE – Read these GROUNDRULES to yourself </a:t>
            </a:r>
          </a:p>
          <a:p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Any 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C4391-2DD1-4EBC-A5F6-2C314086721E}"/>
              </a:ext>
            </a:extLst>
          </p:cNvPr>
          <p:cNvSpPr txBox="1"/>
          <p:nvPr/>
        </p:nvSpPr>
        <p:spPr>
          <a:xfrm>
            <a:off x="559293" y="4811697"/>
            <a:ext cx="4651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ASK IT BOX!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Any questions go on a post-it into the box – an adult will then respond accordingly. Your questions can be anonymous. </a:t>
            </a:r>
          </a:p>
        </p:txBody>
      </p:sp>
    </p:spTree>
    <p:extLst>
      <p:ext uri="{BB962C8B-B14F-4D97-AF65-F5344CB8AC3E}">
        <p14:creationId xmlns:p14="http://schemas.microsoft.com/office/powerpoint/2010/main" val="135290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0F20-C9FF-4E95-82E6-497A46C9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4457"/>
            <a:ext cx="10515600" cy="912505"/>
          </a:xfrm>
        </p:spPr>
        <p:txBody>
          <a:bodyPr/>
          <a:lstStyle/>
          <a:p>
            <a:r>
              <a:rPr lang="en-GB" dirty="0">
                <a:hlinkClick r:id="rId2"/>
              </a:rPr>
              <a:t>Help I'm Hairy RSE Film | </a:t>
            </a:r>
            <a:r>
              <a:rPr lang="en-GB" dirty="0" err="1">
                <a:hlinkClick r:id="rId2"/>
              </a:rPr>
              <a:t>EasySRE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D28F-79B1-4034-A272-0B26242B1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6" t="18122" r="13750" b="12233"/>
          <a:stretch/>
        </p:blipFill>
        <p:spPr>
          <a:xfrm>
            <a:off x="1518082" y="168676"/>
            <a:ext cx="8731188" cy="47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2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" t="7053" r="13865" b="7947"/>
          <a:stretch/>
        </p:blipFill>
        <p:spPr>
          <a:xfrm>
            <a:off x="640080" y="248193"/>
            <a:ext cx="10463348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69" t="12768" r="7612" b="15089"/>
          <a:stretch/>
        </p:blipFill>
        <p:spPr>
          <a:xfrm>
            <a:off x="1036320" y="640080"/>
            <a:ext cx="11155680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0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67" t="14375" r="4791" b="9375"/>
          <a:stretch/>
        </p:blipFill>
        <p:spPr>
          <a:xfrm>
            <a:off x="657497" y="731519"/>
            <a:ext cx="11534503" cy="55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1" t="10804" r="6706" b="8304"/>
          <a:stretch/>
        </p:blipFill>
        <p:spPr>
          <a:xfrm>
            <a:off x="838200" y="509452"/>
            <a:ext cx="11416937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3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277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Gill Sans MT</vt:lpstr>
      <vt:lpstr>Lato</vt:lpstr>
      <vt:lpstr>League Spartan</vt:lpstr>
      <vt:lpstr>Wingdings</vt:lpstr>
      <vt:lpstr>Office Theme</vt:lpstr>
      <vt:lpstr>In PHSE…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st-kola-s</dc:creator>
  <cp:lastModifiedBy>st-perry-c</cp:lastModifiedBy>
  <cp:revision>3</cp:revision>
  <dcterms:created xsi:type="dcterms:W3CDTF">2021-05-06T07:30:21Z</dcterms:created>
  <dcterms:modified xsi:type="dcterms:W3CDTF">2021-05-06T08:51:07Z</dcterms:modified>
</cp:coreProperties>
</file>